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8" r:id="rId4"/>
    <p:sldId id="263" r:id="rId5"/>
    <p:sldId id="271" r:id="rId6"/>
    <p:sldId id="264" r:id="rId7"/>
    <p:sldId id="266" r:id="rId8"/>
    <p:sldId id="262" r:id="rId9"/>
    <p:sldId id="274" r:id="rId10"/>
    <p:sldId id="260" r:id="rId11"/>
    <p:sldId id="277" r:id="rId12"/>
    <p:sldId id="275" r:id="rId13"/>
    <p:sldId id="261" r:id="rId14"/>
    <p:sldId id="451" r:id="rId15"/>
    <p:sldId id="396" r:id="rId16"/>
    <p:sldId id="442" r:id="rId17"/>
    <p:sldId id="443" r:id="rId18"/>
    <p:sldId id="279" r:id="rId19"/>
    <p:sldId id="400" r:id="rId20"/>
    <p:sldId id="280" r:id="rId21"/>
    <p:sldId id="441" r:id="rId22"/>
    <p:sldId id="259" r:id="rId23"/>
    <p:sldId id="278" r:id="rId24"/>
    <p:sldId id="265" r:id="rId25"/>
    <p:sldId id="270" r:id="rId26"/>
    <p:sldId id="281" r:id="rId27"/>
    <p:sldId id="267" r:id="rId28"/>
    <p:sldId id="452" r:id="rId29"/>
    <p:sldId id="272" r:id="rId30"/>
    <p:sldId id="454" r:id="rId31"/>
    <p:sldId id="453" r:id="rId32"/>
    <p:sldId id="28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1EB39-08A1-479F-8CEB-15F091601399}" v="109" dt="2022-09-15T03:48:01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ene Veerman" userId="1df12d4a936509e7" providerId="LiveId" clId="{AF21EB39-08A1-479F-8CEB-15F091601399}"/>
    <pc:docChg chg="undo custSel addSld modSld sldOrd">
      <pc:chgData name="Selene Veerman" userId="1df12d4a936509e7" providerId="LiveId" clId="{AF21EB39-08A1-479F-8CEB-15F091601399}" dt="2022-09-16T09:58:55.115" v="3853" actId="20577"/>
      <pc:docMkLst>
        <pc:docMk/>
      </pc:docMkLst>
      <pc:sldChg chg="modSp mod">
        <pc:chgData name="Selene Veerman" userId="1df12d4a936509e7" providerId="LiveId" clId="{AF21EB39-08A1-479F-8CEB-15F091601399}" dt="2022-09-16T06:36:33.815" v="2586" actId="20577"/>
        <pc:sldMkLst>
          <pc:docMk/>
          <pc:sldMk cId="4066296355" sldId="256"/>
        </pc:sldMkLst>
        <pc:spChg chg="mod">
          <ac:chgData name="Selene Veerman" userId="1df12d4a936509e7" providerId="LiveId" clId="{AF21EB39-08A1-479F-8CEB-15F091601399}" dt="2022-09-16T06:36:33.815" v="2586" actId="20577"/>
          <ac:spMkLst>
            <pc:docMk/>
            <pc:sldMk cId="4066296355" sldId="256"/>
            <ac:spMk id="3" creationId="{DA4A554F-9B3D-44F0-B1B3-8A36DE172BEB}"/>
          </ac:spMkLst>
        </pc:spChg>
      </pc:sldChg>
      <pc:sldChg chg="modSp mod">
        <pc:chgData name="Selene Veerman" userId="1df12d4a936509e7" providerId="LiveId" clId="{AF21EB39-08A1-479F-8CEB-15F091601399}" dt="2022-09-11T15:54:20.995" v="491" actId="1035"/>
        <pc:sldMkLst>
          <pc:docMk/>
          <pc:sldMk cId="2390681803" sldId="258"/>
        </pc:sldMkLst>
        <pc:spChg chg="mod">
          <ac:chgData name="Selene Veerman" userId="1df12d4a936509e7" providerId="LiveId" clId="{AF21EB39-08A1-479F-8CEB-15F091601399}" dt="2022-09-11T15:54:20.995" v="491" actId="1035"/>
          <ac:spMkLst>
            <pc:docMk/>
            <pc:sldMk cId="2390681803" sldId="258"/>
            <ac:spMk id="2" creationId="{10DED85F-E08C-4B59-8AC8-2854395B141D}"/>
          </ac:spMkLst>
        </pc:spChg>
      </pc:sldChg>
      <pc:sldChg chg="modSp mod">
        <pc:chgData name="Selene Veerman" userId="1df12d4a936509e7" providerId="LiveId" clId="{AF21EB39-08A1-479F-8CEB-15F091601399}" dt="2022-09-11T15:59:51.725" v="608" actId="255"/>
        <pc:sldMkLst>
          <pc:docMk/>
          <pc:sldMk cId="1111764912" sldId="259"/>
        </pc:sldMkLst>
        <pc:spChg chg="mod">
          <ac:chgData name="Selene Veerman" userId="1df12d4a936509e7" providerId="LiveId" clId="{AF21EB39-08A1-479F-8CEB-15F091601399}" dt="2022-09-11T15:59:51.725" v="608" actId="255"/>
          <ac:spMkLst>
            <pc:docMk/>
            <pc:sldMk cId="1111764912" sldId="259"/>
            <ac:spMk id="2" creationId="{F9A76ACC-F2FC-472D-B7D1-455FEF295607}"/>
          </ac:spMkLst>
        </pc:spChg>
        <pc:spChg chg="mod">
          <ac:chgData name="Selene Veerman" userId="1df12d4a936509e7" providerId="LiveId" clId="{AF21EB39-08A1-479F-8CEB-15F091601399}" dt="2022-09-11T13:00:14.219" v="249" actId="1036"/>
          <ac:spMkLst>
            <pc:docMk/>
            <pc:sldMk cId="1111764912" sldId="259"/>
            <ac:spMk id="8" creationId="{FA6B8F03-3B63-4B81-8966-B971CAE7643B}"/>
          </ac:spMkLst>
        </pc:spChg>
      </pc:sldChg>
      <pc:sldChg chg="modSp mod">
        <pc:chgData name="Selene Veerman" userId="1df12d4a936509e7" providerId="LiveId" clId="{AF21EB39-08A1-479F-8CEB-15F091601399}" dt="2022-09-15T03:27:40.664" v="2248" actId="1076"/>
        <pc:sldMkLst>
          <pc:docMk/>
          <pc:sldMk cId="1741601054" sldId="260"/>
        </pc:sldMkLst>
        <pc:spChg chg="mod">
          <ac:chgData name="Selene Veerman" userId="1df12d4a936509e7" providerId="LiveId" clId="{AF21EB39-08A1-479F-8CEB-15F091601399}" dt="2022-09-11T15:52:05.607" v="433" actId="1036"/>
          <ac:spMkLst>
            <pc:docMk/>
            <pc:sldMk cId="1741601054" sldId="260"/>
            <ac:spMk id="2" creationId="{FAABE947-AD49-43FB-9D5A-DAE67A9225C7}"/>
          </ac:spMkLst>
        </pc:spChg>
        <pc:spChg chg="mod">
          <ac:chgData name="Selene Veerman" userId="1df12d4a936509e7" providerId="LiveId" clId="{AF21EB39-08A1-479F-8CEB-15F091601399}" dt="2022-09-15T03:27:33.424" v="2247" actId="20577"/>
          <ac:spMkLst>
            <pc:docMk/>
            <pc:sldMk cId="1741601054" sldId="260"/>
            <ac:spMk id="3" creationId="{5505180E-D768-4F26-8BC2-969DC06E5D53}"/>
          </ac:spMkLst>
        </pc:spChg>
        <pc:picChg chg="mod">
          <ac:chgData name="Selene Veerman" userId="1df12d4a936509e7" providerId="LiveId" clId="{AF21EB39-08A1-479F-8CEB-15F091601399}" dt="2022-09-15T03:27:40.664" v="2248" actId="1076"/>
          <ac:picMkLst>
            <pc:docMk/>
            <pc:sldMk cId="1741601054" sldId="260"/>
            <ac:picMk id="5" creationId="{A36DB10D-6A74-4B01-9141-E6AD9E5500C3}"/>
          </ac:picMkLst>
        </pc:picChg>
      </pc:sldChg>
      <pc:sldChg chg="modSp mod">
        <pc:chgData name="Selene Veerman" userId="1df12d4a936509e7" providerId="LiveId" clId="{AF21EB39-08A1-479F-8CEB-15F091601399}" dt="2022-09-11T15:56:04.424" v="538" actId="255"/>
        <pc:sldMkLst>
          <pc:docMk/>
          <pc:sldMk cId="4066963845" sldId="261"/>
        </pc:sldMkLst>
        <pc:spChg chg="mod">
          <ac:chgData name="Selene Veerman" userId="1df12d4a936509e7" providerId="LiveId" clId="{AF21EB39-08A1-479F-8CEB-15F091601399}" dt="2022-09-11T15:56:04.424" v="538" actId="255"/>
          <ac:spMkLst>
            <pc:docMk/>
            <pc:sldMk cId="4066963845" sldId="261"/>
            <ac:spMk id="2" creationId="{570A7288-5DDE-4E11-8AB8-ECEB89A4B5F0}"/>
          </ac:spMkLst>
        </pc:spChg>
        <pc:spChg chg="mod">
          <ac:chgData name="Selene Veerman" userId="1df12d4a936509e7" providerId="LiveId" clId="{AF21EB39-08A1-479F-8CEB-15F091601399}" dt="2022-09-11T14:42:04.819" v="306" actId="20577"/>
          <ac:spMkLst>
            <pc:docMk/>
            <pc:sldMk cId="4066963845" sldId="261"/>
            <ac:spMk id="11" creationId="{63C611F9-D6F8-4DE4-BCCE-352B1D53E1C6}"/>
          </ac:spMkLst>
        </pc:spChg>
      </pc:sldChg>
      <pc:sldChg chg="modSp mod">
        <pc:chgData name="Selene Veerman" userId="1df12d4a936509e7" providerId="LiveId" clId="{AF21EB39-08A1-479F-8CEB-15F091601399}" dt="2022-09-15T03:27:23.126" v="2246" actId="20577"/>
        <pc:sldMkLst>
          <pc:docMk/>
          <pc:sldMk cId="3052052934" sldId="262"/>
        </pc:sldMkLst>
        <pc:spChg chg="mod">
          <ac:chgData name="Selene Veerman" userId="1df12d4a936509e7" providerId="LiveId" clId="{AF21EB39-08A1-479F-8CEB-15F091601399}" dt="2022-09-11T15:55:46.125" v="537" actId="255"/>
          <ac:spMkLst>
            <pc:docMk/>
            <pc:sldMk cId="3052052934" sldId="262"/>
            <ac:spMk id="2" creationId="{B44865CE-57EC-45BE-96EC-E0872B8C468A}"/>
          </ac:spMkLst>
        </pc:spChg>
        <pc:spChg chg="mod">
          <ac:chgData name="Selene Veerman" userId="1df12d4a936509e7" providerId="LiveId" clId="{AF21EB39-08A1-479F-8CEB-15F091601399}" dt="2022-09-15T03:27:23.126" v="2246" actId="20577"/>
          <ac:spMkLst>
            <pc:docMk/>
            <pc:sldMk cId="3052052934" sldId="262"/>
            <ac:spMk id="8" creationId="{026C3940-C68B-457D-AE5E-BF28F3ACC3AC}"/>
          </ac:spMkLst>
        </pc:spChg>
        <pc:picChg chg="mod">
          <ac:chgData name="Selene Veerman" userId="1df12d4a936509e7" providerId="LiveId" clId="{AF21EB39-08A1-479F-8CEB-15F091601399}" dt="2022-09-11T15:55:41.193" v="536" actId="1076"/>
          <ac:picMkLst>
            <pc:docMk/>
            <pc:sldMk cId="3052052934" sldId="262"/>
            <ac:picMk id="4" creationId="{8266E3C7-044D-4E2C-B606-405C796D5440}"/>
          </ac:picMkLst>
        </pc:picChg>
      </pc:sldChg>
      <pc:sldChg chg="addSp modSp mod">
        <pc:chgData name="Selene Veerman" userId="1df12d4a936509e7" providerId="LiveId" clId="{AF21EB39-08A1-479F-8CEB-15F091601399}" dt="2022-09-15T03:33:52.844" v="2367" actId="20577"/>
        <pc:sldMkLst>
          <pc:docMk/>
          <pc:sldMk cId="1544588846" sldId="263"/>
        </pc:sldMkLst>
        <pc:spChg chg="mod">
          <ac:chgData name="Selene Veerman" userId="1df12d4a936509e7" providerId="LiveId" clId="{AF21EB39-08A1-479F-8CEB-15F091601399}" dt="2022-09-11T15:54:44.910" v="527" actId="1037"/>
          <ac:spMkLst>
            <pc:docMk/>
            <pc:sldMk cId="1544588846" sldId="263"/>
            <ac:spMk id="2" creationId="{B44865CE-57EC-45BE-96EC-E0872B8C468A}"/>
          </ac:spMkLst>
        </pc:spChg>
        <pc:spChg chg="mod">
          <ac:chgData name="Selene Veerman" userId="1df12d4a936509e7" providerId="LiveId" clId="{AF21EB39-08A1-479F-8CEB-15F091601399}" dt="2022-09-11T15:54:51.614" v="529" actId="1076"/>
          <ac:spMkLst>
            <pc:docMk/>
            <pc:sldMk cId="1544588846" sldId="263"/>
            <ac:spMk id="4" creationId="{2E454B5C-7965-4F18-A2AB-5FA5AC0A82E4}"/>
          </ac:spMkLst>
        </pc:spChg>
        <pc:spChg chg="mod">
          <ac:chgData name="Selene Veerman" userId="1df12d4a936509e7" providerId="LiveId" clId="{AF21EB39-08A1-479F-8CEB-15F091601399}" dt="2022-09-15T03:33:52.844" v="2367" actId="20577"/>
          <ac:spMkLst>
            <pc:docMk/>
            <pc:sldMk cId="1544588846" sldId="263"/>
            <ac:spMk id="5" creationId="{CEE9B2A1-7EFB-41A7-AC5C-644F06142AC3}"/>
          </ac:spMkLst>
        </pc:spChg>
        <pc:spChg chg="add mod">
          <ac:chgData name="Selene Veerman" userId="1df12d4a936509e7" providerId="LiveId" clId="{AF21EB39-08A1-479F-8CEB-15F091601399}" dt="2022-09-15T03:33:17.528" v="2278" actId="1035"/>
          <ac:spMkLst>
            <pc:docMk/>
            <pc:sldMk cId="1544588846" sldId="263"/>
            <ac:spMk id="6" creationId="{0A5ACA10-D573-730D-03C6-709CA31C08B1}"/>
          </ac:spMkLst>
        </pc:spChg>
        <pc:spChg chg="mod">
          <ac:chgData name="Selene Veerman" userId="1df12d4a936509e7" providerId="LiveId" clId="{AF21EB39-08A1-479F-8CEB-15F091601399}" dt="2022-09-11T14:31:41.921" v="272" actId="1036"/>
          <ac:spMkLst>
            <pc:docMk/>
            <pc:sldMk cId="1544588846" sldId="263"/>
            <ac:spMk id="18" creationId="{CE6933AF-A6E7-4C61-BF68-D26CDD3084EF}"/>
          </ac:spMkLst>
        </pc:spChg>
      </pc:sldChg>
      <pc:sldChg chg="modSp mod">
        <pc:chgData name="Selene Veerman" userId="1df12d4a936509e7" providerId="LiveId" clId="{AF21EB39-08A1-479F-8CEB-15F091601399}" dt="2022-09-11T15:55:12.170" v="532" actId="14100"/>
        <pc:sldMkLst>
          <pc:docMk/>
          <pc:sldMk cId="4014334832" sldId="264"/>
        </pc:sldMkLst>
        <pc:spChg chg="mod">
          <ac:chgData name="Selene Veerman" userId="1df12d4a936509e7" providerId="LiveId" clId="{AF21EB39-08A1-479F-8CEB-15F091601399}" dt="2022-09-11T15:55:07.532" v="531" actId="14100"/>
          <ac:spMkLst>
            <pc:docMk/>
            <pc:sldMk cId="4014334832" sldId="264"/>
            <ac:spMk id="2" creationId="{5C59743C-056B-49DD-BAFA-8357EA66B1D4}"/>
          </ac:spMkLst>
        </pc:spChg>
        <pc:picChg chg="mod">
          <ac:chgData name="Selene Veerman" userId="1df12d4a936509e7" providerId="LiveId" clId="{AF21EB39-08A1-479F-8CEB-15F091601399}" dt="2022-09-11T15:55:12.170" v="532" actId="14100"/>
          <ac:picMkLst>
            <pc:docMk/>
            <pc:sldMk cId="4014334832" sldId="264"/>
            <ac:picMk id="5" creationId="{3789EE4B-E3E5-4901-A054-D6C4698FB99F}"/>
          </ac:picMkLst>
        </pc:picChg>
      </pc:sldChg>
      <pc:sldChg chg="modSp mod">
        <pc:chgData name="Selene Veerman" userId="1df12d4a936509e7" providerId="LiveId" clId="{AF21EB39-08A1-479F-8CEB-15F091601399}" dt="2022-09-11T16:00:30.346" v="614" actId="14100"/>
        <pc:sldMkLst>
          <pc:docMk/>
          <pc:sldMk cId="852137597" sldId="265"/>
        </pc:sldMkLst>
        <pc:spChg chg="mod">
          <ac:chgData name="Selene Veerman" userId="1df12d4a936509e7" providerId="LiveId" clId="{AF21EB39-08A1-479F-8CEB-15F091601399}" dt="2022-09-11T16:00:30.346" v="614" actId="14100"/>
          <ac:spMkLst>
            <pc:docMk/>
            <pc:sldMk cId="852137597" sldId="265"/>
            <ac:spMk id="2" creationId="{5C59743C-056B-49DD-BAFA-8357EA66B1D4}"/>
          </ac:spMkLst>
        </pc:spChg>
      </pc:sldChg>
      <pc:sldChg chg="modSp mod">
        <pc:chgData name="Selene Veerman" userId="1df12d4a936509e7" providerId="LiveId" clId="{AF21EB39-08A1-479F-8CEB-15F091601399}" dt="2022-09-11T15:55:17.897" v="533" actId="14100"/>
        <pc:sldMkLst>
          <pc:docMk/>
          <pc:sldMk cId="3018572395" sldId="266"/>
        </pc:sldMkLst>
        <pc:spChg chg="mod">
          <ac:chgData name="Selene Veerman" userId="1df12d4a936509e7" providerId="LiveId" clId="{AF21EB39-08A1-479F-8CEB-15F091601399}" dt="2022-09-11T15:55:17.897" v="533" actId="14100"/>
          <ac:spMkLst>
            <pc:docMk/>
            <pc:sldMk cId="3018572395" sldId="266"/>
            <ac:spMk id="2" creationId="{11EFBD88-BD88-4C91-B66C-BA1DE0717104}"/>
          </ac:spMkLst>
        </pc:spChg>
      </pc:sldChg>
      <pc:sldChg chg="modSp mod">
        <pc:chgData name="Selene Veerman" userId="1df12d4a936509e7" providerId="LiveId" clId="{AF21EB39-08A1-479F-8CEB-15F091601399}" dt="2022-09-11T17:00:53.524" v="1851" actId="20577"/>
        <pc:sldMkLst>
          <pc:docMk/>
          <pc:sldMk cId="3712359698" sldId="267"/>
        </pc:sldMkLst>
        <pc:spChg chg="mod">
          <ac:chgData name="Selene Veerman" userId="1df12d4a936509e7" providerId="LiveId" clId="{AF21EB39-08A1-479F-8CEB-15F091601399}" dt="2022-09-11T16:00:59.836" v="621" actId="14100"/>
          <ac:spMkLst>
            <pc:docMk/>
            <pc:sldMk cId="3712359698" sldId="267"/>
            <ac:spMk id="2" creationId="{4FE5BC63-3442-47A1-8DF8-9F0C1FBEC912}"/>
          </ac:spMkLst>
        </pc:spChg>
        <pc:spChg chg="mod">
          <ac:chgData name="Selene Veerman" userId="1df12d4a936509e7" providerId="LiveId" clId="{AF21EB39-08A1-479F-8CEB-15F091601399}" dt="2022-09-11T17:00:53.524" v="1851" actId="20577"/>
          <ac:spMkLst>
            <pc:docMk/>
            <pc:sldMk cId="3712359698" sldId="267"/>
            <ac:spMk id="19" creationId="{E6FD4900-5EEB-4B30-9BB4-88181374ABA8}"/>
          </ac:spMkLst>
        </pc:spChg>
      </pc:sldChg>
      <pc:sldChg chg="modSp mod">
        <pc:chgData name="Selene Veerman" userId="1df12d4a936509e7" providerId="LiveId" clId="{AF21EB39-08A1-479F-8CEB-15F091601399}" dt="2022-09-11T17:00:31.727" v="1849" actId="947"/>
        <pc:sldMkLst>
          <pc:docMk/>
          <pc:sldMk cId="3994264271" sldId="270"/>
        </pc:sldMkLst>
        <pc:spChg chg="mod">
          <ac:chgData name="Selene Veerman" userId="1df12d4a936509e7" providerId="LiveId" clId="{AF21EB39-08A1-479F-8CEB-15F091601399}" dt="2022-09-11T16:00:39.862" v="615" actId="255"/>
          <ac:spMkLst>
            <pc:docMk/>
            <pc:sldMk cId="3994264271" sldId="270"/>
            <ac:spMk id="2" creationId="{98EDDB1F-A37E-4436-9136-A3AAC24F0838}"/>
          </ac:spMkLst>
        </pc:spChg>
        <pc:spChg chg="mod">
          <ac:chgData name="Selene Veerman" userId="1df12d4a936509e7" providerId="LiveId" clId="{AF21EB39-08A1-479F-8CEB-15F091601399}" dt="2022-09-11T17:00:31.727" v="1849" actId="947"/>
          <ac:spMkLst>
            <pc:docMk/>
            <pc:sldMk cId="3994264271" sldId="270"/>
            <ac:spMk id="8" creationId="{0A0D8146-7563-4CB2-A57E-73A8D5D698B1}"/>
          </ac:spMkLst>
        </pc:spChg>
      </pc:sldChg>
      <pc:sldChg chg="modSp mod">
        <pc:chgData name="Selene Veerman" userId="1df12d4a936509e7" providerId="LiveId" clId="{AF21EB39-08A1-479F-8CEB-15F091601399}" dt="2022-09-11T15:55:03.117" v="530" actId="14100"/>
        <pc:sldMkLst>
          <pc:docMk/>
          <pc:sldMk cId="1858165481" sldId="271"/>
        </pc:sldMkLst>
        <pc:spChg chg="mod">
          <ac:chgData name="Selene Veerman" userId="1df12d4a936509e7" providerId="LiveId" clId="{AF21EB39-08A1-479F-8CEB-15F091601399}" dt="2022-09-11T15:55:03.117" v="530" actId="14100"/>
          <ac:spMkLst>
            <pc:docMk/>
            <pc:sldMk cId="1858165481" sldId="271"/>
            <ac:spMk id="2" creationId="{B44865CE-57EC-45BE-96EC-E0872B8C468A}"/>
          </ac:spMkLst>
        </pc:spChg>
      </pc:sldChg>
      <pc:sldChg chg="addSp delSp modSp mod">
        <pc:chgData name="Selene Veerman" userId="1df12d4a936509e7" providerId="LiveId" clId="{AF21EB39-08A1-479F-8CEB-15F091601399}" dt="2022-09-16T09:58:55.115" v="3853" actId="20577"/>
        <pc:sldMkLst>
          <pc:docMk/>
          <pc:sldMk cId="2849877322" sldId="272"/>
        </pc:sldMkLst>
        <pc:spChg chg="mod">
          <ac:chgData name="Selene Veerman" userId="1df12d4a936509e7" providerId="LiveId" clId="{AF21EB39-08A1-479F-8CEB-15F091601399}" dt="2022-09-14T08:39:11.629" v="1861" actId="20577"/>
          <ac:spMkLst>
            <pc:docMk/>
            <pc:sldMk cId="2849877322" sldId="272"/>
            <ac:spMk id="2" creationId="{98EDDB1F-A37E-4436-9136-A3AAC24F0838}"/>
          </ac:spMkLst>
        </pc:spChg>
        <pc:spChg chg="add del mod">
          <ac:chgData name="Selene Veerman" userId="1df12d4a936509e7" providerId="LiveId" clId="{AF21EB39-08A1-479F-8CEB-15F091601399}" dt="2022-09-14T12:02:26.893" v="1889" actId="478"/>
          <ac:spMkLst>
            <pc:docMk/>
            <pc:sldMk cId="2849877322" sldId="272"/>
            <ac:spMk id="3" creationId="{83F80E93-C460-41D7-8D51-B142218A6C34}"/>
          </ac:spMkLst>
        </pc:spChg>
        <pc:spChg chg="mod">
          <ac:chgData name="Selene Veerman" userId="1df12d4a936509e7" providerId="LiveId" clId="{AF21EB39-08A1-479F-8CEB-15F091601399}" dt="2022-09-16T09:58:55.115" v="3853" actId="20577"/>
          <ac:spMkLst>
            <pc:docMk/>
            <pc:sldMk cId="2849877322" sldId="272"/>
            <ac:spMk id="8" creationId="{0A0D8146-7563-4CB2-A57E-73A8D5D698B1}"/>
          </ac:spMkLst>
        </pc:spChg>
      </pc:sldChg>
      <pc:sldChg chg="modSp mod">
        <pc:chgData name="Selene Veerman" userId="1df12d4a936509e7" providerId="LiveId" clId="{AF21EB39-08A1-479F-8CEB-15F091601399}" dt="2022-09-15T03:48:03.381" v="2583" actId="20577"/>
        <pc:sldMkLst>
          <pc:docMk/>
          <pc:sldMk cId="3732716011" sldId="274"/>
        </pc:sldMkLst>
        <pc:spChg chg="mod">
          <ac:chgData name="Selene Veerman" userId="1df12d4a936509e7" providerId="LiveId" clId="{AF21EB39-08A1-479F-8CEB-15F091601399}" dt="2022-09-11T15:52:44.443" v="461" actId="1036"/>
          <ac:spMkLst>
            <pc:docMk/>
            <pc:sldMk cId="3732716011" sldId="274"/>
            <ac:spMk id="2" creationId="{FAABE947-AD49-43FB-9D5A-DAE67A9225C7}"/>
          </ac:spMkLst>
        </pc:spChg>
        <pc:spChg chg="mod">
          <ac:chgData name="Selene Veerman" userId="1df12d4a936509e7" providerId="LiveId" clId="{AF21EB39-08A1-479F-8CEB-15F091601399}" dt="2022-09-15T03:48:03.381" v="2583" actId="20577"/>
          <ac:spMkLst>
            <pc:docMk/>
            <pc:sldMk cId="3732716011" sldId="274"/>
            <ac:spMk id="3" creationId="{5505180E-D768-4F26-8BC2-969DC06E5D53}"/>
          </ac:spMkLst>
        </pc:spChg>
        <pc:picChg chg="mod">
          <ac:chgData name="Selene Veerman" userId="1df12d4a936509e7" providerId="LiveId" clId="{AF21EB39-08A1-479F-8CEB-15F091601399}" dt="2022-09-15T03:41:35.524" v="2538" actId="1076"/>
          <ac:picMkLst>
            <pc:docMk/>
            <pc:sldMk cId="3732716011" sldId="274"/>
            <ac:picMk id="4" creationId="{E4ACAEDF-6E8B-4322-8FC8-7678B922E5B3}"/>
          </ac:picMkLst>
        </pc:picChg>
      </pc:sldChg>
      <pc:sldChg chg="modSp mod">
        <pc:chgData name="Selene Veerman" userId="1df12d4a936509e7" providerId="LiveId" clId="{AF21EB39-08A1-479F-8CEB-15F091601399}" dt="2022-09-16T07:32:57.926" v="3843" actId="1076"/>
        <pc:sldMkLst>
          <pc:docMk/>
          <pc:sldMk cId="745068189" sldId="276"/>
        </pc:sldMkLst>
        <pc:spChg chg="mod">
          <ac:chgData name="Selene Veerman" userId="1df12d4a936509e7" providerId="LiveId" clId="{AF21EB39-08A1-479F-8CEB-15F091601399}" dt="2022-09-16T07:32:48.527" v="3842" actId="20577"/>
          <ac:spMkLst>
            <pc:docMk/>
            <pc:sldMk cId="745068189" sldId="276"/>
            <ac:spMk id="3" creationId="{55C8D59F-6FB6-462E-BFF4-B225FE05D8C1}"/>
          </ac:spMkLst>
        </pc:spChg>
        <pc:picChg chg="mod">
          <ac:chgData name="Selene Veerman" userId="1df12d4a936509e7" providerId="LiveId" clId="{AF21EB39-08A1-479F-8CEB-15F091601399}" dt="2022-09-16T07:32:57.926" v="3843" actId="1076"/>
          <ac:picMkLst>
            <pc:docMk/>
            <pc:sldMk cId="745068189" sldId="276"/>
            <ac:picMk id="4" creationId="{2C2B0B70-6932-429B-9126-92BD3ADED932}"/>
          </ac:picMkLst>
        </pc:picChg>
      </pc:sldChg>
      <pc:sldChg chg="modSp mod">
        <pc:chgData name="Selene Veerman" userId="1df12d4a936509e7" providerId="LiveId" clId="{AF21EB39-08A1-479F-8CEB-15F091601399}" dt="2022-09-11T15:51:20.502" v="414" actId="20577"/>
        <pc:sldMkLst>
          <pc:docMk/>
          <pc:sldMk cId="3334376288" sldId="277"/>
        </pc:sldMkLst>
        <pc:spChg chg="mod">
          <ac:chgData name="Selene Veerman" userId="1df12d4a936509e7" providerId="LiveId" clId="{AF21EB39-08A1-479F-8CEB-15F091601399}" dt="2022-09-11T15:51:20.502" v="414" actId="20577"/>
          <ac:spMkLst>
            <pc:docMk/>
            <pc:sldMk cId="3334376288" sldId="277"/>
            <ac:spMk id="2" creationId="{FAABE947-AD49-43FB-9D5A-DAE67A9225C7}"/>
          </ac:spMkLst>
        </pc:spChg>
      </pc:sldChg>
      <pc:sldChg chg="addSp delSp modSp mod">
        <pc:chgData name="Selene Veerman" userId="1df12d4a936509e7" providerId="LiveId" clId="{AF21EB39-08A1-479F-8CEB-15F091601399}" dt="2022-09-11T16:00:10.832" v="611" actId="14100"/>
        <pc:sldMkLst>
          <pc:docMk/>
          <pc:sldMk cId="2863289442" sldId="278"/>
        </pc:sldMkLst>
        <pc:spChg chg="mod">
          <ac:chgData name="Selene Veerman" userId="1df12d4a936509e7" providerId="LiveId" clId="{AF21EB39-08A1-479F-8CEB-15F091601399}" dt="2022-09-11T16:00:10.832" v="611" actId="14100"/>
          <ac:spMkLst>
            <pc:docMk/>
            <pc:sldMk cId="2863289442" sldId="278"/>
            <ac:spMk id="2" creationId="{570A7288-5DDE-4E11-8AB8-ECEB89A4B5F0}"/>
          </ac:spMkLst>
        </pc:spChg>
        <pc:spChg chg="add mod">
          <ac:chgData name="Selene Veerman" userId="1df12d4a936509e7" providerId="LiveId" clId="{AF21EB39-08A1-479F-8CEB-15F091601399}" dt="2022-09-11T12:59:52.779" v="239" actId="14100"/>
          <ac:spMkLst>
            <pc:docMk/>
            <pc:sldMk cId="2863289442" sldId="278"/>
            <ac:spMk id="4" creationId="{4977A48A-5563-A13C-4B4A-2006E64B5FE2}"/>
          </ac:spMkLst>
        </pc:spChg>
        <pc:spChg chg="mod">
          <ac:chgData name="Selene Veerman" userId="1df12d4a936509e7" providerId="LiveId" clId="{AF21EB39-08A1-479F-8CEB-15F091601399}" dt="2022-09-11T12:54:42.044" v="189" actId="1037"/>
          <ac:spMkLst>
            <pc:docMk/>
            <pc:sldMk cId="2863289442" sldId="278"/>
            <ac:spMk id="11" creationId="{63C611F9-D6F8-4DE4-BCCE-352B1D53E1C6}"/>
          </ac:spMkLst>
        </pc:spChg>
        <pc:spChg chg="del mod">
          <ac:chgData name="Selene Veerman" userId="1df12d4a936509e7" providerId="LiveId" clId="{AF21EB39-08A1-479F-8CEB-15F091601399}" dt="2022-09-11T12:59:44.046" v="236" actId="478"/>
          <ac:spMkLst>
            <pc:docMk/>
            <pc:sldMk cId="2863289442" sldId="278"/>
            <ac:spMk id="15" creationId="{B59B5AA8-6DDE-401E-81FF-827489B83C12}"/>
          </ac:spMkLst>
        </pc:spChg>
        <pc:picChg chg="add mod">
          <ac:chgData name="Selene Veerman" userId="1df12d4a936509e7" providerId="LiveId" clId="{AF21EB39-08A1-479F-8CEB-15F091601399}" dt="2022-09-11T12:55:06.046" v="227" actId="1035"/>
          <ac:picMkLst>
            <pc:docMk/>
            <pc:sldMk cId="2863289442" sldId="278"/>
            <ac:picMk id="3" creationId="{0AC0737D-0C9C-C6A0-A3F5-F67FDF31B080}"/>
          </ac:picMkLst>
        </pc:picChg>
        <pc:picChg chg="mod">
          <ac:chgData name="Selene Veerman" userId="1df12d4a936509e7" providerId="LiveId" clId="{AF21EB39-08A1-479F-8CEB-15F091601399}" dt="2022-09-11T12:54:46.302" v="191" actId="14100"/>
          <ac:picMkLst>
            <pc:docMk/>
            <pc:sldMk cId="2863289442" sldId="278"/>
            <ac:picMk id="5" creationId="{08E67DB5-8E55-462E-B427-BDA91129B4C4}"/>
          </ac:picMkLst>
        </pc:picChg>
      </pc:sldChg>
      <pc:sldChg chg="modSp mod">
        <pc:chgData name="Selene Veerman" userId="1df12d4a936509e7" providerId="LiveId" clId="{AF21EB39-08A1-479F-8CEB-15F091601399}" dt="2022-09-11T15:56:50.253" v="548" actId="14100"/>
        <pc:sldMkLst>
          <pc:docMk/>
          <pc:sldMk cId="1472313931" sldId="279"/>
        </pc:sldMkLst>
        <pc:spChg chg="mod">
          <ac:chgData name="Selene Veerman" userId="1df12d4a936509e7" providerId="LiveId" clId="{AF21EB39-08A1-479F-8CEB-15F091601399}" dt="2022-09-11T15:56:50.253" v="548" actId="14100"/>
          <ac:spMkLst>
            <pc:docMk/>
            <pc:sldMk cId="1472313931" sldId="279"/>
            <ac:spMk id="2" creationId="{570A7288-5DDE-4E11-8AB8-ECEB89A4B5F0}"/>
          </ac:spMkLst>
        </pc:spChg>
      </pc:sldChg>
      <pc:sldChg chg="modSp mod">
        <pc:chgData name="Selene Veerman" userId="1df12d4a936509e7" providerId="LiveId" clId="{AF21EB39-08A1-479F-8CEB-15F091601399}" dt="2022-09-11T16:01:40.472" v="626" actId="14100"/>
        <pc:sldMkLst>
          <pc:docMk/>
          <pc:sldMk cId="1105468372" sldId="280"/>
        </pc:sldMkLst>
        <pc:spChg chg="mod">
          <ac:chgData name="Selene Veerman" userId="1df12d4a936509e7" providerId="LiveId" clId="{AF21EB39-08A1-479F-8CEB-15F091601399}" dt="2022-09-11T16:01:40.472" v="626" actId="14100"/>
          <ac:spMkLst>
            <pc:docMk/>
            <pc:sldMk cId="1105468372" sldId="280"/>
            <ac:spMk id="2" creationId="{F9A76ACC-F2FC-472D-B7D1-455FEF295607}"/>
          </ac:spMkLst>
        </pc:spChg>
      </pc:sldChg>
      <pc:sldChg chg="modSp mod">
        <pc:chgData name="Selene Veerman" userId="1df12d4a936509e7" providerId="LiveId" clId="{AF21EB39-08A1-479F-8CEB-15F091601399}" dt="2022-09-11T16:00:47.119" v="616" actId="255"/>
        <pc:sldMkLst>
          <pc:docMk/>
          <pc:sldMk cId="3513039140" sldId="281"/>
        </pc:sldMkLst>
        <pc:spChg chg="mod">
          <ac:chgData name="Selene Veerman" userId="1df12d4a936509e7" providerId="LiveId" clId="{AF21EB39-08A1-479F-8CEB-15F091601399}" dt="2022-09-11T16:00:47.119" v="616" actId="255"/>
          <ac:spMkLst>
            <pc:docMk/>
            <pc:sldMk cId="3513039140" sldId="281"/>
            <ac:spMk id="2" creationId="{98EDDB1F-A37E-4436-9136-A3AAC24F0838}"/>
          </ac:spMkLst>
        </pc:spChg>
      </pc:sldChg>
      <pc:sldChg chg="delSp modSp add mod ord">
        <pc:chgData name="Selene Veerman" userId="1df12d4a936509e7" providerId="LiveId" clId="{AF21EB39-08A1-479F-8CEB-15F091601399}" dt="2022-09-11T16:38:47.584" v="1461"/>
        <pc:sldMkLst>
          <pc:docMk/>
          <pc:sldMk cId="2362720939" sldId="396"/>
        </pc:sldMkLst>
        <pc:spChg chg="del mod">
          <ac:chgData name="Selene Veerman" userId="1df12d4a936509e7" providerId="LiveId" clId="{AF21EB39-08A1-479F-8CEB-15F091601399}" dt="2022-09-11T15:58:37.415" v="594" actId="478"/>
          <ac:spMkLst>
            <pc:docMk/>
            <pc:sldMk cId="2362720939" sldId="396"/>
            <ac:spMk id="6" creationId="{957C5013-D7D0-4DE4-84FC-112EED70A35A}"/>
          </ac:spMkLst>
        </pc:spChg>
        <pc:picChg chg="mod">
          <ac:chgData name="Selene Veerman" userId="1df12d4a936509e7" providerId="LiveId" clId="{AF21EB39-08A1-479F-8CEB-15F091601399}" dt="2022-09-11T15:58:33.929" v="593" actId="14100"/>
          <ac:picMkLst>
            <pc:docMk/>
            <pc:sldMk cId="2362720939" sldId="396"/>
            <ac:picMk id="3" creationId="{0A7D1C38-687F-42D2-844C-6604143240D5}"/>
          </ac:picMkLst>
        </pc:picChg>
        <pc:picChg chg="del">
          <ac:chgData name="Selene Veerman" userId="1df12d4a936509e7" providerId="LiveId" clId="{AF21EB39-08A1-479F-8CEB-15F091601399}" dt="2022-09-11T15:58:44.794" v="596" actId="478"/>
          <ac:picMkLst>
            <pc:docMk/>
            <pc:sldMk cId="2362720939" sldId="396"/>
            <ac:picMk id="10" creationId="{A137F3DD-1D05-4135-A532-250D735B7897}"/>
          </ac:picMkLst>
        </pc:picChg>
        <pc:picChg chg="del">
          <ac:chgData name="Selene Veerman" userId="1df12d4a936509e7" providerId="LiveId" clId="{AF21EB39-08A1-479F-8CEB-15F091601399}" dt="2022-09-11T15:58:43.240" v="595" actId="478"/>
          <ac:picMkLst>
            <pc:docMk/>
            <pc:sldMk cId="2362720939" sldId="396"/>
            <ac:picMk id="11" creationId="{78DCC46D-27AF-4325-AFEE-91F449418149}"/>
          </ac:picMkLst>
        </pc:picChg>
      </pc:sldChg>
      <pc:sldChg chg="modSp mod">
        <pc:chgData name="Selene Veerman" userId="1df12d4a936509e7" providerId="LiveId" clId="{AF21EB39-08A1-479F-8CEB-15F091601399}" dt="2022-09-11T15:57:09.709" v="569" actId="14100"/>
        <pc:sldMkLst>
          <pc:docMk/>
          <pc:sldMk cId="3389201883" sldId="400"/>
        </pc:sldMkLst>
        <pc:spChg chg="mod">
          <ac:chgData name="Selene Veerman" userId="1df12d4a936509e7" providerId="LiveId" clId="{AF21EB39-08A1-479F-8CEB-15F091601399}" dt="2022-09-11T15:57:09.709" v="569" actId="14100"/>
          <ac:spMkLst>
            <pc:docMk/>
            <pc:sldMk cId="3389201883" sldId="400"/>
            <ac:spMk id="6" creationId="{957C5013-D7D0-4DE4-84FC-112EED70A35A}"/>
          </ac:spMkLst>
        </pc:spChg>
      </pc:sldChg>
      <pc:sldChg chg="modSp mod">
        <pc:chgData name="Selene Veerman" userId="1df12d4a936509e7" providerId="LiveId" clId="{AF21EB39-08A1-479F-8CEB-15F091601399}" dt="2022-09-11T15:59:30.104" v="600" actId="255"/>
        <pc:sldMkLst>
          <pc:docMk/>
          <pc:sldMk cId="4254937678" sldId="441"/>
        </pc:sldMkLst>
        <pc:spChg chg="mod">
          <ac:chgData name="Selene Veerman" userId="1df12d4a936509e7" providerId="LiveId" clId="{AF21EB39-08A1-479F-8CEB-15F091601399}" dt="2022-09-11T15:59:30.104" v="600" actId="255"/>
          <ac:spMkLst>
            <pc:docMk/>
            <pc:sldMk cId="4254937678" sldId="441"/>
            <ac:spMk id="6" creationId="{957C5013-D7D0-4DE4-84FC-112EED70A35A}"/>
          </ac:spMkLst>
        </pc:spChg>
      </pc:sldChg>
      <pc:sldChg chg="addSp delSp modSp mod ord">
        <pc:chgData name="Selene Veerman" userId="1df12d4a936509e7" providerId="LiveId" clId="{AF21EB39-08A1-479F-8CEB-15F091601399}" dt="2022-09-11T16:43:42.179" v="1567" actId="20577"/>
        <pc:sldMkLst>
          <pc:docMk/>
          <pc:sldMk cId="1916500921" sldId="442"/>
        </pc:sldMkLst>
        <pc:spChg chg="mod">
          <ac:chgData name="Selene Veerman" userId="1df12d4a936509e7" providerId="LiveId" clId="{AF21EB39-08A1-479F-8CEB-15F091601399}" dt="2022-09-11T16:33:42.555" v="1387" actId="20577"/>
          <ac:spMkLst>
            <pc:docMk/>
            <pc:sldMk cId="1916500921" sldId="442"/>
            <ac:spMk id="2" creationId="{570A7288-5DDE-4E11-8AB8-ECEB89A4B5F0}"/>
          </ac:spMkLst>
        </pc:spChg>
        <pc:spChg chg="mod">
          <ac:chgData name="Selene Veerman" userId="1df12d4a936509e7" providerId="LiveId" clId="{AF21EB39-08A1-479F-8CEB-15F091601399}" dt="2022-09-11T16:43:42.179" v="1567" actId="20577"/>
          <ac:spMkLst>
            <pc:docMk/>
            <pc:sldMk cId="1916500921" sldId="442"/>
            <ac:spMk id="11" creationId="{63C611F9-D6F8-4DE4-BCCE-352B1D53E1C6}"/>
          </ac:spMkLst>
        </pc:spChg>
        <pc:spChg chg="mod">
          <ac:chgData name="Selene Veerman" userId="1df12d4a936509e7" providerId="LiveId" clId="{AF21EB39-08A1-479F-8CEB-15F091601399}" dt="2022-09-11T16:32:25.194" v="1380" actId="20577"/>
          <ac:spMkLst>
            <pc:docMk/>
            <pc:sldMk cId="1916500921" sldId="442"/>
            <ac:spMk id="15" creationId="{B59B5AA8-6DDE-401E-81FF-827489B83C12}"/>
          </ac:spMkLst>
        </pc:spChg>
        <pc:graphicFrameChg chg="add del mod">
          <ac:chgData name="Selene Veerman" userId="1df12d4a936509e7" providerId="LiveId" clId="{AF21EB39-08A1-479F-8CEB-15F091601399}" dt="2022-09-11T16:10:38.801" v="813" actId="478"/>
          <ac:graphicFrameMkLst>
            <pc:docMk/>
            <pc:sldMk cId="1916500921" sldId="442"/>
            <ac:graphicFrameMk id="3" creationId="{0EDAB4FC-D627-E0CC-DAD4-7A56CDB888E1}"/>
          </ac:graphicFrameMkLst>
        </pc:graphicFrameChg>
        <pc:graphicFrameChg chg="add mod">
          <ac:chgData name="Selene Veerman" userId="1df12d4a936509e7" providerId="LiveId" clId="{AF21EB39-08A1-479F-8CEB-15F091601399}" dt="2022-09-10T14:28:25.579" v="5"/>
          <ac:graphicFrameMkLst>
            <pc:docMk/>
            <pc:sldMk cId="1916500921" sldId="442"/>
            <ac:graphicFrameMk id="5" creationId="{E4CC83D8-3C77-D149-BCCA-99244E79234F}"/>
          </ac:graphicFrameMkLst>
        </pc:graphicFrameChg>
        <pc:picChg chg="add mod">
          <ac:chgData name="Selene Veerman" userId="1df12d4a936509e7" providerId="LiveId" clId="{AF21EB39-08A1-479F-8CEB-15F091601399}" dt="2022-09-11T16:35:08.167" v="1443" actId="1076"/>
          <ac:picMkLst>
            <pc:docMk/>
            <pc:sldMk cId="1916500921" sldId="442"/>
            <ac:picMk id="2050" creationId="{E92DC30D-DC52-3336-3DD9-4D9B17DFF1A2}"/>
          </ac:picMkLst>
        </pc:picChg>
      </pc:sldChg>
      <pc:sldChg chg="addSp delSp modSp mod ord">
        <pc:chgData name="Selene Veerman" userId="1df12d4a936509e7" providerId="LiveId" clId="{AF21EB39-08A1-479F-8CEB-15F091601399}" dt="2022-09-11T16:43:23.849" v="1566" actId="1076"/>
        <pc:sldMkLst>
          <pc:docMk/>
          <pc:sldMk cId="4234959171" sldId="443"/>
        </pc:sldMkLst>
        <pc:spChg chg="mod">
          <ac:chgData name="Selene Veerman" userId="1df12d4a936509e7" providerId="LiveId" clId="{AF21EB39-08A1-479F-8CEB-15F091601399}" dt="2022-09-11T15:56:30.003" v="546" actId="20577"/>
          <ac:spMkLst>
            <pc:docMk/>
            <pc:sldMk cId="4234959171" sldId="443"/>
            <ac:spMk id="2" creationId="{570A7288-5DDE-4E11-8AB8-ECEB89A4B5F0}"/>
          </ac:spMkLst>
        </pc:spChg>
        <pc:spChg chg="mod">
          <ac:chgData name="Selene Veerman" userId="1df12d4a936509e7" providerId="LiveId" clId="{AF21EB39-08A1-479F-8CEB-15F091601399}" dt="2022-09-11T16:43:07.479" v="1563" actId="27636"/>
          <ac:spMkLst>
            <pc:docMk/>
            <pc:sldMk cId="4234959171" sldId="443"/>
            <ac:spMk id="11" creationId="{63C611F9-D6F8-4DE4-BCCE-352B1D53E1C6}"/>
          </ac:spMkLst>
        </pc:spChg>
        <pc:spChg chg="mod">
          <ac:chgData name="Selene Veerman" userId="1df12d4a936509e7" providerId="LiveId" clId="{AF21EB39-08A1-479F-8CEB-15F091601399}" dt="2022-09-11T16:32:43.006" v="1382" actId="2711"/>
          <ac:spMkLst>
            <pc:docMk/>
            <pc:sldMk cId="4234959171" sldId="443"/>
            <ac:spMk id="15" creationId="{B59B5AA8-6DDE-401E-81FF-827489B83C12}"/>
          </ac:spMkLst>
        </pc:spChg>
        <pc:graphicFrameChg chg="add del mod">
          <ac:chgData name="Selene Veerman" userId="1df12d4a936509e7" providerId="LiveId" clId="{AF21EB39-08A1-479F-8CEB-15F091601399}" dt="2022-09-11T16:10:43.492" v="814" actId="478"/>
          <ac:graphicFrameMkLst>
            <pc:docMk/>
            <pc:sldMk cId="4234959171" sldId="443"/>
            <ac:graphicFrameMk id="3" creationId="{7BC773F2-2912-CBCE-16FE-F2A8EF662368}"/>
          </ac:graphicFrameMkLst>
        </pc:graphicFrameChg>
        <pc:graphicFrameChg chg="del mod">
          <ac:chgData name="Selene Veerman" userId="1df12d4a936509e7" providerId="LiveId" clId="{AF21EB39-08A1-479F-8CEB-15F091601399}" dt="2022-09-11T14:57:32.715" v="369" actId="478"/>
          <ac:graphicFrameMkLst>
            <pc:docMk/>
            <pc:sldMk cId="4234959171" sldId="443"/>
            <ac:graphicFrameMk id="5" creationId="{E4CC83D8-3C77-D149-BCCA-99244E79234F}"/>
          </ac:graphicFrameMkLst>
        </pc:graphicFrameChg>
        <pc:picChg chg="add mod">
          <ac:chgData name="Selene Veerman" userId="1df12d4a936509e7" providerId="LiveId" clId="{AF21EB39-08A1-479F-8CEB-15F091601399}" dt="2022-09-11T16:43:23.849" v="1566" actId="1076"/>
          <ac:picMkLst>
            <pc:docMk/>
            <pc:sldMk cId="4234959171" sldId="443"/>
            <ac:picMk id="1026" creationId="{11551700-7952-FBFE-311E-EDAB66195B8F}"/>
          </ac:picMkLst>
        </pc:picChg>
      </pc:sldChg>
      <pc:sldChg chg="delSp modSp add mod ord">
        <pc:chgData name="Selene Veerman" userId="1df12d4a936509e7" providerId="LiveId" clId="{AF21EB39-08A1-479F-8CEB-15F091601399}" dt="2022-09-11T16:38:02.988" v="1455"/>
        <pc:sldMkLst>
          <pc:docMk/>
          <pc:sldMk cId="868922947" sldId="451"/>
        </pc:sldMkLst>
        <pc:spChg chg="del">
          <ac:chgData name="Selene Veerman" userId="1df12d4a936509e7" providerId="LiveId" clId="{AF21EB39-08A1-479F-8CEB-15F091601399}" dt="2022-09-11T15:57:24.143" v="570" actId="478"/>
          <ac:spMkLst>
            <pc:docMk/>
            <pc:sldMk cId="868922947" sldId="451"/>
            <ac:spMk id="5" creationId="{8B90123D-F2B2-4251-8AC7-40E0DFE9DA2B}"/>
          </ac:spMkLst>
        </pc:spChg>
        <pc:spChg chg="mod">
          <ac:chgData name="Selene Veerman" userId="1df12d4a936509e7" providerId="LiveId" clId="{AF21EB39-08A1-479F-8CEB-15F091601399}" dt="2022-09-11T15:57:32.020" v="571" actId="207"/>
          <ac:spMkLst>
            <pc:docMk/>
            <pc:sldMk cId="868922947" sldId="451"/>
            <ac:spMk id="6" creationId="{957C5013-D7D0-4DE4-84FC-112EED70A35A}"/>
          </ac:spMkLst>
        </pc:spChg>
        <pc:graphicFrameChg chg="mod modGraphic">
          <ac:chgData name="Selene Veerman" userId="1df12d4a936509e7" providerId="LiveId" clId="{AF21EB39-08A1-479F-8CEB-15F091601399}" dt="2022-09-11T16:37:05.656" v="1453" actId="1036"/>
          <ac:graphicFrameMkLst>
            <pc:docMk/>
            <pc:sldMk cId="868922947" sldId="451"/>
            <ac:graphicFrameMk id="17" creationId="{6A876F70-34CD-11D2-8274-7DA28707511D}"/>
          </ac:graphicFrameMkLst>
        </pc:graphicFrameChg>
        <pc:picChg chg="del">
          <ac:chgData name="Selene Veerman" userId="1df12d4a936509e7" providerId="LiveId" clId="{AF21EB39-08A1-479F-8CEB-15F091601399}" dt="2022-09-11T15:58:01.657" v="575" actId="478"/>
          <ac:picMkLst>
            <pc:docMk/>
            <pc:sldMk cId="868922947" sldId="451"/>
            <ac:picMk id="10" creationId="{A137F3DD-1D05-4135-A532-250D735B7897}"/>
          </ac:picMkLst>
        </pc:picChg>
        <pc:picChg chg="del">
          <ac:chgData name="Selene Veerman" userId="1df12d4a936509e7" providerId="LiveId" clId="{AF21EB39-08A1-479F-8CEB-15F091601399}" dt="2022-09-11T15:57:56.029" v="574" actId="478"/>
          <ac:picMkLst>
            <pc:docMk/>
            <pc:sldMk cId="868922947" sldId="451"/>
            <ac:picMk id="13" creationId="{20F3974C-6335-442B-84C5-F909BD752E20}"/>
          </ac:picMkLst>
        </pc:picChg>
      </pc:sldChg>
      <pc:sldChg chg="addSp delSp modSp add mod setBg addAnim delAnim setClrOvrMap">
        <pc:chgData name="Selene Veerman" userId="1df12d4a936509e7" providerId="LiveId" clId="{AF21EB39-08A1-479F-8CEB-15F091601399}" dt="2022-09-11T16:57:26.859" v="1793" actId="1076"/>
        <pc:sldMkLst>
          <pc:docMk/>
          <pc:sldMk cId="184692266" sldId="452"/>
        </pc:sldMkLst>
        <pc:spChg chg="mod ord">
          <ac:chgData name="Selene Veerman" userId="1df12d4a936509e7" providerId="LiveId" clId="{AF21EB39-08A1-479F-8CEB-15F091601399}" dt="2022-09-11T16:57:19.531" v="1792" actId="27636"/>
          <ac:spMkLst>
            <pc:docMk/>
            <pc:sldMk cId="184692266" sldId="452"/>
            <ac:spMk id="2" creationId="{4FE5BC63-3442-47A1-8DF8-9F0C1FBEC912}"/>
          </ac:spMkLst>
        </pc:spChg>
        <pc:spChg chg="add del mod ord">
          <ac:chgData name="Selene Veerman" userId="1df12d4a936509e7" providerId="LiveId" clId="{AF21EB39-08A1-479F-8CEB-15F091601399}" dt="2022-09-11T16:56:57.070" v="1789" actId="478"/>
          <ac:spMkLst>
            <pc:docMk/>
            <pc:sldMk cId="184692266" sldId="452"/>
            <ac:spMk id="5" creationId="{A39C9973-AC0A-D351-CA75-30850CC5D70B}"/>
          </ac:spMkLst>
        </pc:spChg>
        <pc:spChg chg="del mod">
          <ac:chgData name="Selene Veerman" userId="1df12d4a936509e7" providerId="LiveId" clId="{AF21EB39-08A1-479F-8CEB-15F091601399}" dt="2022-09-11T16:49:46.674" v="1705"/>
          <ac:spMkLst>
            <pc:docMk/>
            <pc:sldMk cId="184692266" sldId="452"/>
            <ac:spMk id="19" creationId="{E6FD4900-5EEB-4B30-9BB4-88181374ABA8}"/>
          </ac:spMkLst>
        </pc:spChg>
        <pc:spChg chg="add del">
          <ac:chgData name="Selene Veerman" userId="1df12d4a936509e7" providerId="LiveId" clId="{AF21EB39-08A1-479F-8CEB-15F091601399}" dt="2022-09-11T16:55:11.195" v="1730" actId="26606"/>
          <ac:spMkLst>
            <pc:docMk/>
            <pc:sldMk cId="184692266" sldId="452"/>
            <ac:spMk id="22" creationId="{A7AF9E2D-8F98-4755-895E-D65689F2A145}"/>
          </ac:spMkLst>
        </pc:spChg>
        <pc:spChg chg="add del mod">
          <ac:chgData name="Selene Veerman" userId="1df12d4a936509e7" providerId="LiveId" clId="{AF21EB39-08A1-479F-8CEB-15F091601399}" dt="2022-09-11T16:55:11.195" v="1730" actId="26606"/>
          <ac:spMkLst>
            <pc:docMk/>
            <pc:sldMk cId="184692266" sldId="452"/>
            <ac:spMk id="51" creationId="{6CA18222-538E-4AE4-AB02-02773DBE65D8}"/>
          </ac:spMkLst>
        </pc:spChg>
        <pc:spChg chg="add del">
          <ac:chgData name="Selene Veerman" userId="1df12d4a936509e7" providerId="LiveId" clId="{AF21EB39-08A1-479F-8CEB-15F091601399}" dt="2022-09-11T16:55:11.195" v="1730" actId="26606"/>
          <ac:spMkLst>
            <pc:docMk/>
            <pc:sldMk cId="184692266" sldId="452"/>
            <ac:spMk id="52" creationId="{6D0FFBDB-89D1-4050-8FE5-AFC94C076569}"/>
          </ac:spMkLst>
        </pc:spChg>
        <pc:spChg chg="add del">
          <ac:chgData name="Selene Veerman" userId="1df12d4a936509e7" providerId="LiveId" clId="{AF21EB39-08A1-479F-8CEB-15F091601399}" dt="2022-09-11T16:55:11.195" v="1730" actId="26606"/>
          <ac:spMkLst>
            <pc:docMk/>
            <pc:sldMk cId="184692266" sldId="452"/>
            <ac:spMk id="54" creationId="{75823B85-53D1-46E0-BC58-872776B5A1FF}"/>
          </ac:spMkLst>
        </pc:spChg>
        <pc:spChg chg="add del">
          <ac:chgData name="Selene Veerman" userId="1df12d4a936509e7" providerId="LiveId" clId="{AF21EB39-08A1-479F-8CEB-15F091601399}" dt="2022-09-11T16:55:07.083" v="1727" actId="26606"/>
          <ac:spMkLst>
            <pc:docMk/>
            <pc:sldMk cId="184692266" sldId="452"/>
            <ac:spMk id="3081" creationId="{19FC5F8D-4060-4D1B-85CB-D1B9AE8BEABF}"/>
          </ac:spMkLst>
        </pc:spChg>
        <pc:spChg chg="add del">
          <ac:chgData name="Selene Veerman" userId="1df12d4a936509e7" providerId="LiveId" clId="{AF21EB39-08A1-479F-8CEB-15F091601399}" dt="2022-09-11T16:55:11.021" v="1729" actId="26606"/>
          <ac:spMkLst>
            <pc:docMk/>
            <pc:sldMk cId="184692266" sldId="452"/>
            <ac:spMk id="3083" creationId="{047FC0EE-347A-48CD-B437-8E3C1E68071C}"/>
          </ac:spMkLst>
        </pc:spChg>
        <pc:spChg chg="add del">
          <ac:chgData name="Selene Veerman" userId="1df12d4a936509e7" providerId="LiveId" clId="{AF21EB39-08A1-479F-8CEB-15F091601399}" dt="2022-09-11T16:55:11.021" v="1729" actId="26606"/>
          <ac:spMkLst>
            <pc:docMk/>
            <pc:sldMk cId="184692266" sldId="452"/>
            <ac:spMk id="3084" creationId="{35879851-1A1D-4246-AAA1-C484E858337D}"/>
          </ac:spMkLst>
        </pc:spChg>
        <pc:spChg chg="add del">
          <ac:chgData name="Selene Veerman" userId="1df12d4a936509e7" providerId="LiveId" clId="{AF21EB39-08A1-479F-8CEB-15F091601399}" dt="2022-09-11T16:55:11.021" v="1729" actId="26606"/>
          <ac:spMkLst>
            <pc:docMk/>
            <pc:sldMk cId="184692266" sldId="452"/>
            <ac:spMk id="3085" creationId="{531E865F-583A-41A7-8FC4-630555C081EA}"/>
          </ac:spMkLst>
        </pc:spChg>
        <pc:spChg chg="add del">
          <ac:chgData name="Selene Veerman" userId="1df12d4a936509e7" providerId="LiveId" clId="{AF21EB39-08A1-479F-8CEB-15F091601399}" dt="2022-09-11T16:55:33.442" v="1731" actId="26606"/>
          <ac:spMkLst>
            <pc:docMk/>
            <pc:sldMk cId="184692266" sldId="452"/>
            <ac:spMk id="3096" creationId="{D72FDA9E-241F-4ADC-9117-0146D85EC09B}"/>
          </ac:spMkLst>
        </pc:spChg>
        <pc:spChg chg="add del">
          <ac:chgData name="Selene Veerman" userId="1df12d4a936509e7" providerId="LiveId" clId="{AF21EB39-08A1-479F-8CEB-15F091601399}" dt="2022-09-11T16:55:33.442" v="1731" actId="26606"/>
          <ac:spMkLst>
            <pc:docMk/>
            <pc:sldMk cId="184692266" sldId="452"/>
            <ac:spMk id="3111" creationId="{2186C2DB-2212-4189-B181-D75ECEBDAD15}"/>
          </ac:spMkLst>
        </pc:spChg>
        <pc:spChg chg="add del">
          <ac:chgData name="Selene Veerman" userId="1df12d4a936509e7" providerId="LiveId" clId="{AF21EB39-08A1-479F-8CEB-15F091601399}" dt="2022-09-11T16:55:33.442" v="1731" actId="26606"/>
          <ac:spMkLst>
            <pc:docMk/>
            <pc:sldMk cId="184692266" sldId="452"/>
            <ac:spMk id="3113" creationId="{298E2F0C-F994-4DAD-846B-4549619CD3F9}"/>
          </ac:spMkLst>
        </pc:spChg>
        <pc:spChg chg="add del">
          <ac:chgData name="Selene Veerman" userId="1df12d4a936509e7" providerId="LiveId" clId="{AF21EB39-08A1-479F-8CEB-15F091601399}" dt="2022-09-11T16:56:00.429" v="1735" actId="26606"/>
          <ac:spMkLst>
            <pc:docMk/>
            <pc:sldMk cId="184692266" sldId="452"/>
            <ac:spMk id="3147" creationId="{05C469C2-FE8F-491E-9139-7E7F8BB38179}"/>
          </ac:spMkLst>
        </pc:spChg>
        <pc:spChg chg="add del">
          <ac:chgData name="Selene Veerman" userId="1df12d4a936509e7" providerId="LiveId" clId="{AF21EB39-08A1-479F-8CEB-15F091601399}" dt="2022-09-11T16:56:00.429" v="1735" actId="26606"/>
          <ac:spMkLst>
            <pc:docMk/>
            <pc:sldMk cId="184692266" sldId="452"/>
            <ac:spMk id="3149" creationId="{6538C979-F14E-4C6B-BE04-38CC5D7C13B5}"/>
          </ac:spMkLst>
        </pc:spChg>
        <pc:spChg chg="add del">
          <ac:chgData name="Selene Veerman" userId="1df12d4a936509e7" providerId="LiveId" clId="{AF21EB39-08A1-479F-8CEB-15F091601399}" dt="2022-09-11T16:56:00.429" v="1735" actId="26606"/>
          <ac:spMkLst>
            <pc:docMk/>
            <pc:sldMk cId="184692266" sldId="452"/>
            <ac:spMk id="3151" creationId="{D45B96A5-EF82-4C52-90AB-D7A2C4CC866C}"/>
          </ac:spMkLst>
        </pc:spChg>
        <pc:spChg chg="add del">
          <ac:chgData name="Selene Veerman" userId="1df12d4a936509e7" providerId="LiveId" clId="{AF21EB39-08A1-479F-8CEB-15F091601399}" dt="2022-09-11T16:56:00.429" v="1735" actId="26606"/>
          <ac:spMkLst>
            <pc:docMk/>
            <pc:sldMk cId="184692266" sldId="452"/>
            <ac:spMk id="3153" creationId="{9144B244-5051-4AA1-A888-95F3130DE2F5}"/>
          </ac:spMkLst>
        </pc:spChg>
        <pc:spChg chg="add del">
          <ac:chgData name="Selene Veerman" userId="1df12d4a936509e7" providerId="LiveId" clId="{AF21EB39-08A1-479F-8CEB-15F091601399}" dt="2022-09-11T16:56:00.400" v="1734" actId="26606"/>
          <ac:spMkLst>
            <pc:docMk/>
            <pc:sldMk cId="184692266" sldId="452"/>
            <ac:spMk id="3186" creationId="{05C469C2-FE8F-491E-9139-7E7F8BB38179}"/>
          </ac:spMkLst>
        </pc:spChg>
        <pc:spChg chg="add del">
          <ac:chgData name="Selene Veerman" userId="1df12d4a936509e7" providerId="LiveId" clId="{AF21EB39-08A1-479F-8CEB-15F091601399}" dt="2022-09-11T16:56:00.400" v="1734" actId="26606"/>
          <ac:spMkLst>
            <pc:docMk/>
            <pc:sldMk cId="184692266" sldId="452"/>
            <ac:spMk id="3188" creationId="{6538C979-F14E-4C6B-BE04-38CC5D7C13B5}"/>
          </ac:spMkLst>
        </pc:spChg>
        <pc:spChg chg="add del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190" creationId="{82DFDDF5-5A97-449D-8AA3-6FC1491E2834}"/>
          </ac:spMkLst>
        </pc:spChg>
        <pc:spChg chg="add del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192" creationId="{ACF4FBA6-A921-4843-A1DC-DF918927A07A}"/>
          </ac:spMkLst>
        </pc:spChg>
        <pc:spChg chg="add del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194" creationId="{05C469C2-FE8F-491E-9139-7E7F8BB38179}"/>
          </ac:spMkLst>
        </pc:spChg>
        <pc:spChg chg="add del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195" creationId="{6538C979-F14E-4C6B-BE04-38CC5D7C13B5}"/>
          </ac:spMkLst>
        </pc:spChg>
        <pc:spChg chg="add del">
          <ac:chgData name="Selene Veerman" userId="1df12d4a936509e7" providerId="LiveId" clId="{AF21EB39-08A1-479F-8CEB-15F091601399}" dt="2022-09-11T16:56:30.204" v="1741" actId="26606"/>
          <ac:spMkLst>
            <pc:docMk/>
            <pc:sldMk cId="184692266" sldId="452"/>
            <ac:spMk id="3215" creationId="{05C469C2-FE8F-491E-9139-7E7F8BB38179}"/>
          </ac:spMkLst>
        </pc:spChg>
        <pc:spChg chg="add del">
          <ac:chgData name="Selene Veerman" userId="1df12d4a936509e7" providerId="LiveId" clId="{AF21EB39-08A1-479F-8CEB-15F091601399}" dt="2022-09-11T16:56:30.204" v="1741" actId="26606"/>
          <ac:spMkLst>
            <pc:docMk/>
            <pc:sldMk cId="184692266" sldId="452"/>
            <ac:spMk id="3217" creationId="{6538C979-F14E-4C6B-BE04-38CC5D7C13B5}"/>
          </ac:spMkLst>
        </pc:spChg>
        <pc:spChg chg="add del">
          <ac:chgData name="Selene Veerman" userId="1df12d4a936509e7" providerId="LiveId" clId="{AF21EB39-08A1-479F-8CEB-15F091601399}" dt="2022-09-11T16:56:30.204" v="1741" actId="26606"/>
          <ac:spMkLst>
            <pc:docMk/>
            <pc:sldMk cId="184692266" sldId="452"/>
            <ac:spMk id="3219" creationId="{93130B17-5595-4EF4-8F47-2D703EFC6490}"/>
          </ac:spMkLst>
        </pc:spChg>
        <pc:spChg chg="add del">
          <ac:chgData name="Selene Veerman" userId="1df12d4a936509e7" providerId="LiveId" clId="{AF21EB39-08A1-479F-8CEB-15F091601399}" dt="2022-09-11T16:56:30.204" v="1741" actId="26606"/>
          <ac:spMkLst>
            <pc:docMk/>
            <pc:sldMk cId="184692266" sldId="452"/>
            <ac:spMk id="3221" creationId="{19007322-666B-4734-B15B-4069E3D8B57B}"/>
          </ac:spMkLst>
        </pc:spChg>
        <pc:spChg chg="add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230" creationId="{05C469C2-FE8F-491E-9139-7E7F8BB38179}"/>
          </ac:spMkLst>
        </pc:spChg>
        <pc:spChg chg="add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231" creationId="{6538C979-F14E-4C6B-BE04-38CC5D7C13B5}"/>
          </ac:spMkLst>
        </pc:spChg>
        <pc:spChg chg="add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232" creationId="{D45B96A5-EF82-4C52-90AB-D7A2C4CC866C}"/>
          </ac:spMkLst>
        </pc:spChg>
        <pc:spChg chg="add">
          <ac:chgData name="Selene Veerman" userId="1df12d4a936509e7" providerId="LiveId" clId="{AF21EB39-08A1-479F-8CEB-15F091601399}" dt="2022-09-11T16:56:30.233" v="1742" actId="26606"/>
          <ac:spMkLst>
            <pc:docMk/>
            <pc:sldMk cId="184692266" sldId="452"/>
            <ac:spMk id="3233" creationId="{9144B244-5051-4AA1-A888-95F3130DE2F5}"/>
          </ac:spMkLst>
        </pc:spChg>
        <pc:grpChg chg="add del">
          <ac:chgData name="Selene Veerman" userId="1df12d4a936509e7" providerId="LiveId" clId="{AF21EB39-08A1-479F-8CEB-15F091601399}" dt="2022-09-11T16:55:11.195" v="1730" actId="26606"/>
          <ac:grpSpMkLst>
            <pc:docMk/>
            <pc:sldMk cId="184692266" sldId="452"/>
            <ac:grpSpMk id="24" creationId="{94D3C8C4-8367-4524-B9C5-2B3ACA682C06}"/>
          </ac:grpSpMkLst>
        </pc:grpChg>
        <pc:grpChg chg="add del">
          <ac:chgData name="Selene Veerman" userId="1df12d4a936509e7" providerId="LiveId" clId="{AF21EB39-08A1-479F-8CEB-15F091601399}" dt="2022-09-11T16:55:11.195" v="1730" actId="26606"/>
          <ac:grpSpMkLst>
            <pc:docMk/>
            <pc:sldMk cId="184692266" sldId="452"/>
            <ac:grpSpMk id="38" creationId="{CDA2558E-94AE-4C16-8CD0-DCF447C9876B}"/>
          </ac:grpSpMkLst>
        </pc:grpChg>
        <pc:grpChg chg="add del">
          <ac:chgData name="Selene Veerman" userId="1df12d4a936509e7" providerId="LiveId" clId="{AF21EB39-08A1-479F-8CEB-15F091601399}" dt="2022-09-11T16:56:30.204" v="1741" actId="26606"/>
          <ac:grpSpMkLst>
            <pc:docMk/>
            <pc:sldMk cId="184692266" sldId="452"/>
            <ac:grpSpMk id="3072" creationId="{8D44E099-FC66-4167-A593-8F6FBB5EE0E6}"/>
          </ac:grpSpMkLst>
        </pc:grpChg>
        <pc:grpChg chg="add del">
          <ac:chgData name="Selene Veerman" userId="1df12d4a936509e7" providerId="LiveId" clId="{AF21EB39-08A1-479F-8CEB-15F091601399}" dt="2022-09-11T16:55:33.442" v="1731" actId="26606"/>
          <ac:grpSpMkLst>
            <pc:docMk/>
            <pc:sldMk cId="184692266" sldId="452"/>
            <ac:grpSpMk id="3097" creationId="{6BCC1D64-AD15-4DC0-8E58-1DA3F276D25F}"/>
          </ac:grpSpMkLst>
        </pc:grpChg>
        <pc:grpChg chg="add del">
          <ac:chgData name="Selene Veerman" userId="1df12d4a936509e7" providerId="LiveId" clId="{AF21EB39-08A1-479F-8CEB-15F091601399}" dt="2022-09-11T16:55:33.442" v="1731" actId="26606"/>
          <ac:grpSpMkLst>
            <pc:docMk/>
            <pc:sldMk cId="184692266" sldId="452"/>
            <ac:grpSpMk id="3110" creationId="{54212FC2-4BAF-454A-82EB-97B286A435A2}"/>
          </ac:grpSpMkLst>
        </pc:grpChg>
        <pc:grpChg chg="add del">
          <ac:chgData name="Selene Veerman" userId="1df12d4a936509e7" providerId="LiveId" clId="{AF21EB39-08A1-479F-8CEB-15F091601399}" dt="2022-09-11T16:56:00.429" v="1735" actId="26606"/>
          <ac:grpSpMkLst>
            <pc:docMk/>
            <pc:sldMk cId="184692266" sldId="452"/>
            <ac:grpSpMk id="3119" creationId="{8D44E099-FC66-4167-A593-8F6FBB5EE0E6}"/>
          </ac:grpSpMkLst>
        </pc:grpChg>
        <pc:grpChg chg="add del">
          <ac:chgData name="Selene Veerman" userId="1df12d4a936509e7" providerId="LiveId" clId="{AF21EB39-08A1-479F-8CEB-15F091601399}" dt="2022-09-11T16:56:00.429" v="1735" actId="26606"/>
          <ac:grpSpMkLst>
            <pc:docMk/>
            <pc:sldMk cId="184692266" sldId="452"/>
            <ac:grpSpMk id="3133" creationId="{629FAB3C-6A93-4306-8525-B9FC787B15FC}"/>
          </ac:grpSpMkLst>
        </pc:grpChg>
        <pc:grpChg chg="add del">
          <ac:chgData name="Selene Veerman" userId="1df12d4a936509e7" providerId="LiveId" clId="{AF21EB39-08A1-479F-8CEB-15F091601399}" dt="2022-09-11T16:56:00.400" v="1734" actId="26606"/>
          <ac:grpSpMkLst>
            <pc:docMk/>
            <pc:sldMk cId="184692266" sldId="452"/>
            <ac:grpSpMk id="3158" creationId="{8D44E099-FC66-4167-A593-8F6FBB5EE0E6}"/>
          </ac:grpSpMkLst>
        </pc:grpChg>
        <pc:grpChg chg="add del">
          <ac:chgData name="Selene Veerman" userId="1df12d4a936509e7" providerId="LiveId" clId="{AF21EB39-08A1-479F-8CEB-15F091601399}" dt="2022-09-11T16:56:00.400" v="1734" actId="26606"/>
          <ac:grpSpMkLst>
            <pc:docMk/>
            <pc:sldMk cId="184692266" sldId="452"/>
            <ac:grpSpMk id="3172" creationId="{629FAB3C-6A93-4306-8525-B9FC787B15FC}"/>
          </ac:grpSpMkLst>
        </pc:grpChg>
        <pc:grpChg chg="add del">
          <ac:chgData name="Selene Veerman" userId="1df12d4a936509e7" providerId="LiveId" clId="{AF21EB39-08A1-479F-8CEB-15F091601399}" dt="2022-09-11T16:56:30.233" v="1742" actId="26606"/>
          <ac:grpSpMkLst>
            <pc:docMk/>
            <pc:sldMk cId="184692266" sldId="452"/>
            <ac:grpSpMk id="3191" creationId="{8D44E099-FC66-4167-A593-8F6FBB5EE0E6}"/>
          </ac:grpSpMkLst>
        </pc:grpChg>
        <pc:grpChg chg="add del">
          <ac:chgData name="Selene Veerman" userId="1df12d4a936509e7" providerId="LiveId" clId="{AF21EB39-08A1-479F-8CEB-15F091601399}" dt="2022-09-11T16:56:30.233" v="1742" actId="26606"/>
          <ac:grpSpMkLst>
            <pc:docMk/>
            <pc:sldMk cId="184692266" sldId="452"/>
            <ac:grpSpMk id="3193" creationId="{629FAB3C-6A93-4306-8525-B9FC787B15FC}"/>
          </ac:grpSpMkLst>
        </pc:grpChg>
        <pc:grpChg chg="add del">
          <ac:chgData name="Selene Veerman" userId="1df12d4a936509e7" providerId="LiveId" clId="{AF21EB39-08A1-479F-8CEB-15F091601399}" dt="2022-09-11T16:56:30.204" v="1741" actId="26606"/>
          <ac:grpSpMkLst>
            <pc:docMk/>
            <pc:sldMk cId="184692266" sldId="452"/>
            <ac:grpSpMk id="3201" creationId="{629FAB3C-6A93-4306-8525-B9FC787B15FC}"/>
          </ac:grpSpMkLst>
        </pc:grpChg>
        <pc:grpChg chg="add">
          <ac:chgData name="Selene Veerman" userId="1df12d4a936509e7" providerId="LiveId" clId="{AF21EB39-08A1-479F-8CEB-15F091601399}" dt="2022-09-11T16:56:30.233" v="1742" actId="26606"/>
          <ac:grpSpMkLst>
            <pc:docMk/>
            <pc:sldMk cId="184692266" sldId="452"/>
            <ac:grpSpMk id="3223" creationId="{8D44E099-FC66-4167-A593-8F6FBB5EE0E6}"/>
          </ac:grpSpMkLst>
        </pc:grpChg>
        <pc:grpChg chg="add">
          <ac:chgData name="Selene Veerman" userId="1df12d4a936509e7" providerId="LiveId" clId="{AF21EB39-08A1-479F-8CEB-15F091601399}" dt="2022-09-11T16:56:30.233" v="1742" actId="26606"/>
          <ac:grpSpMkLst>
            <pc:docMk/>
            <pc:sldMk cId="184692266" sldId="452"/>
            <ac:grpSpMk id="3229" creationId="{629FAB3C-6A93-4306-8525-B9FC787B15FC}"/>
          </ac:grpSpMkLst>
        </pc:grpChg>
        <pc:picChg chg="del">
          <ac:chgData name="Selene Veerman" userId="1df12d4a936509e7" providerId="LiveId" clId="{AF21EB39-08A1-479F-8CEB-15F091601399}" dt="2022-09-11T16:48:12.804" v="1664" actId="478"/>
          <ac:picMkLst>
            <pc:docMk/>
            <pc:sldMk cId="184692266" sldId="452"/>
            <ac:picMk id="3" creationId="{33427174-602E-4218-826D-9339EA72A429}"/>
          </ac:picMkLst>
        </pc:picChg>
        <pc:picChg chg="del">
          <ac:chgData name="Selene Veerman" userId="1df12d4a936509e7" providerId="LiveId" clId="{AF21EB39-08A1-479F-8CEB-15F091601399}" dt="2022-09-11T16:48:11.845" v="1663" actId="478"/>
          <ac:picMkLst>
            <pc:docMk/>
            <pc:sldMk cId="184692266" sldId="452"/>
            <ac:picMk id="4" creationId="{B201E1BA-9EBB-486C-85CC-72515B55075D}"/>
          </ac:picMkLst>
        </pc:picChg>
        <pc:picChg chg="add mod ord">
          <ac:chgData name="Selene Veerman" userId="1df12d4a936509e7" providerId="LiveId" clId="{AF21EB39-08A1-479F-8CEB-15F091601399}" dt="2022-09-11T16:57:26.859" v="1793" actId="1076"/>
          <ac:picMkLst>
            <pc:docMk/>
            <pc:sldMk cId="184692266" sldId="452"/>
            <ac:picMk id="6" creationId="{5C3ABEB3-0988-A95F-DA24-CD4991B7E8F0}"/>
          </ac:picMkLst>
        </pc:picChg>
        <pc:picChg chg="add del mod">
          <ac:chgData name="Selene Veerman" userId="1df12d4a936509e7" providerId="LiveId" clId="{AF21EB39-08A1-479F-8CEB-15F091601399}" dt="2022-09-11T16:50:40.909" v="1711" actId="478"/>
          <ac:picMkLst>
            <pc:docMk/>
            <pc:sldMk cId="184692266" sldId="452"/>
            <ac:picMk id="3074" creationId="{88B87A75-1A37-4189-1712-740C59D48604}"/>
          </ac:picMkLst>
        </pc:picChg>
        <pc:picChg chg="add mod ord">
          <ac:chgData name="Selene Veerman" userId="1df12d4a936509e7" providerId="LiveId" clId="{AF21EB39-08A1-479F-8CEB-15F091601399}" dt="2022-09-11T16:56:30.233" v="1742" actId="26606"/>
          <ac:picMkLst>
            <pc:docMk/>
            <pc:sldMk cId="184692266" sldId="452"/>
            <ac:picMk id="3076" creationId="{A6780BE0-9A9F-C244-C8D1-AAB9604FD75B}"/>
          </ac:picMkLst>
        </pc:picChg>
        <pc:cxnChg chg="add del">
          <ac:chgData name="Selene Veerman" userId="1df12d4a936509e7" providerId="LiveId" clId="{AF21EB39-08A1-479F-8CEB-15F091601399}" dt="2022-09-11T16:55:11.195" v="1730" actId="26606"/>
          <ac:cxnSpMkLst>
            <pc:docMk/>
            <pc:sldMk cId="184692266" sldId="452"/>
            <ac:cxnSpMk id="56" creationId="{81F86B2C-5FF7-48E0-B5B0-ABEA39A1E2C9}"/>
          </ac:cxnSpMkLst>
        </pc:cxnChg>
      </pc:sldChg>
      <pc:sldChg chg="add">
        <pc:chgData name="Selene Veerman" userId="1df12d4a936509e7" providerId="LiveId" clId="{AF21EB39-08A1-479F-8CEB-15F091601399}" dt="2022-09-14T08:38:56.569" v="1853" actId="2890"/>
        <pc:sldMkLst>
          <pc:docMk/>
          <pc:sldMk cId="2297566356" sldId="453"/>
        </pc:sldMkLst>
      </pc:sldChg>
      <pc:sldChg chg="modSp add mod">
        <pc:chgData name="Selene Veerman" userId="1df12d4a936509e7" providerId="LiveId" clId="{AF21EB39-08A1-479F-8CEB-15F091601399}" dt="2022-09-16T09:58:45.430" v="3852" actId="20577"/>
        <pc:sldMkLst>
          <pc:docMk/>
          <pc:sldMk cId="2064382395" sldId="454"/>
        </pc:sldMkLst>
        <pc:spChg chg="mod">
          <ac:chgData name="Selene Veerman" userId="1df12d4a936509e7" providerId="LiveId" clId="{AF21EB39-08A1-479F-8CEB-15F091601399}" dt="2022-09-16T09:58:45.430" v="3852" actId="20577"/>
          <ac:spMkLst>
            <pc:docMk/>
            <pc:sldMk cId="2064382395" sldId="454"/>
            <ac:spMk id="8" creationId="{0A0D8146-7563-4CB2-A57E-73A8D5D698B1}"/>
          </ac:spMkLst>
        </pc:spChg>
      </pc:sldChg>
    </pc:docChg>
  </pc:docChgLst>
  <pc:docChgLst>
    <pc:chgData name="Selene Veerman" userId="1df12d4a936509e7" providerId="LiveId" clId="{C62A0239-80E1-4D42-B001-AF890C12943E}"/>
    <pc:docChg chg="modSld">
      <pc:chgData name="Selene Veerman" userId="1df12d4a936509e7" providerId="LiveId" clId="{C62A0239-80E1-4D42-B001-AF890C12943E}" dt="2022-07-23T18:08:24.168" v="4" actId="20577"/>
      <pc:docMkLst>
        <pc:docMk/>
      </pc:docMkLst>
      <pc:sldChg chg="modSp mod">
        <pc:chgData name="Selene Veerman" userId="1df12d4a936509e7" providerId="LiveId" clId="{C62A0239-80E1-4D42-B001-AF890C12943E}" dt="2022-07-23T18:08:24.168" v="4" actId="20577"/>
        <pc:sldMkLst>
          <pc:docMk/>
          <pc:sldMk cId="1105468372" sldId="280"/>
        </pc:sldMkLst>
        <pc:spChg chg="mod">
          <ac:chgData name="Selene Veerman" userId="1df12d4a936509e7" providerId="LiveId" clId="{C62A0239-80E1-4D42-B001-AF890C12943E}" dt="2022-07-23T18:08:24.168" v="4" actId="20577"/>
          <ac:spMkLst>
            <pc:docMk/>
            <pc:sldMk cId="1105468372" sldId="280"/>
            <ac:spMk id="3" creationId="{20717F11-0A43-43C9-839C-AB37296824B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68B62-0130-44A7-9C58-7A759B0BC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925" y="3979877"/>
            <a:ext cx="8911687" cy="778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Afbouw van antipsychotica bij kinderen en adolescenten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4A9206-D016-423D-BD93-5071D9E67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99" y="615880"/>
            <a:ext cx="6529776" cy="3217333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DA4A554F-9B3D-44F0-B1B3-8A36DE172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4845585"/>
            <a:ext cx="8915400" cy="128089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Clozapine Plus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Werkgroep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Selene Veerman</a:t>
            </a:r>
          </a:p>
          <a:p>
            <a:pP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september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2022</a:t>
            </a:r>
          </a:p>
          <a:p>
            <a:pP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96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ABE947-AD49-43FB-9D5A-DAE67A92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44" y="659044"/>
            <a:ext cx="9622837" cy="50627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Antipsychotische onderhoudsbehandeling bij kinderen en jeugdigen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05180E-D768-4F26-8BC2-969DC06E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29" y="1740023"/>
            <a:ext cx="9178361" cy="441049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Lage doseringen bij 5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18 jaar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0,2 mg haloperidol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0,25 mg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1-2 mg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aripiprazol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2-6 mg pipamperon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Voorzichtige titratie in vloeibare vorm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Ophoging na 1 tot 2 weken volgens Kinderformularium</a:t>
            </a:r>
          </a:p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 de praktijk langzamere ophoging</a:t>
            </a:r>
          </a:p>
          <a:p>
            <a:pPr>
              <a:lnSpc>
                <a:spcPct val="90000"/>
              </a:lnSpc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17B26BF-B0A8-4C54-AB4D-798AD2F1015B}"/>
              </a:ext>
            </a:extLst>
          </p:cNvPr>
          <p:cNvSpPr txBox="1"/>
          <p:nvPr/>
        </p:nvSpPr>
        <p:spPr>
          <a:xfrm>
            <a:off x="474787" y="6190780"/>
            <a:ext cx="11431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Nederlands Kenniscentrum Farmacotherapie bij Kinderen (NKFK). Kinderformularium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6DB10D-6A74-4B01-9141-E6AD9E55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455" y="1735275"/>
            <a:ext cx="3808940" cy="34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0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ABE947-AD49-43FB-9D5A-DAE67A92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44" y="444238"/>
            <a:ext cx="7988751" cy="6050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Monitoring bij AP bij kinderen en jeugdigen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05180E-D768-4F26-8BC2-969DC06E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29" y="1207363"/>
            <a:ext cx="9178361" cy="49165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aanvang :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familiaire cardiovasculaire belasting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eet- en bewegingspatroon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RR, BMI, tailleomtrek-lengteverhouding 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bloedonderzoek (metabole parameters)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Regelmatige evaluatie van: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indicatie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gunstige effecten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bijwerkingen</a:t>
            </a:r>
          </a:p>
          <a:p>
            <a:pPr marL="0" indent="0">
              <a:lnSpc>
                <a:spcPct val="90000"/>
              </a:lnSpc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Cave gewichtstoename, m.n. bij jonge kinderen (bij elke controle)</a:t>
            </a:r>
          </a:p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Cave verhoogd prolactine (bepaling ieder half jaar en bij klachten)</a:t>
            </a:r>
          </a:p>
          <a:p>
            <a:pPr>
              <a:lnSpc>
                <a:spcPct val="90000"/>
              </a:lnSpc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57DE7B5-71AE-46CE-A8ED-CB34EDAF9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542" y="405491"/>
            <a:ext cx="2448340" cy="552292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8A3B526-9E49-4ECF-A660-F7960ABA372E}"/>
              </a:ext>
            </a:extLst>
          </p:cNvPr>
          <p:cNvSpPr txBox="1"/>
          <p:nvPr/>
        </p:nvSpPr>
        <p:spPr>
          <a:xfrm>
            <a:off x="612544" y="6150520"/>
            <a:ext cx="112937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nl-NL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Overbeek WA, de Vroede MA, </a:t>
            </a:r>
            <a:r>
              <a:rPr lang="nl-NL" sz="10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Lahuis</a:t>
            </a:r>
            <a:r>
              <a:rPr lang="nl-NL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BE, et al. Antipsychotica en metabole afwijkingen bij kinderen en adolescenten; een literatuuroverzicht en aanbevelingen voor de praktijk. </a:t>
            </a:r>
          </a:p>
          <a:p>
            <a:pPr algn="ctr" defTabSz="914400"/>
            <a:r>
              <a:rPr lang="nl-NL" sz="10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Tijdschr</a:t>
            </a:r>
            <a:r>
              <a:rPr lang="nl-NL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0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Psychiatr</a:t>
            </a:r>
            <a:r>
              <a:rPr lang="nl-NL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2010;52(5):311-20</a:t>
            </a:r>
          </a:p>
          <a:p>
            <a:pPr algn="ctr" defTabSz="914400"/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76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0BB957-2DFC-484C-919C-F608A919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69" y="250938"/>
            <a:ext cx="6427136" cy="567748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3DDB95B-3FF2-4A26-9638-6E234B7D6F3C}"/>
              </a:ext>
            </a:extLst>
          </p:cNvPr>
          <p:cNvSpPr txBox="1"/>
          <p:nvPr/>
        </p:nvSpPr>
        <p:spPr>
          <a:xfrm>
            <a:off x="1038035" y="6056475"/>
            <a:ext cx="9845988" cy="299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Kalverdijk L.J, Helfrich E. Formularium psychofarmaca </a:t>
            </a:r>
            <a:r>
              <a:rPr lang="nl-NL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Accare</a:t>
            </a:r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Monitoring op metabole en endocriene bijwerkingen van antipsychotica.</a:t>
            </a:r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(2014, oktober)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8B7AD0E-4027-467C-ABAE-0F0CA23CA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70" y="250939"/>
            <a:ext cx="3688816" cy="56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0A7288-5DDE-4E11-8AB8-ECEB89A4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4890442" cy="125989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Hyperprolactinemie bij kinderen en jeugdigen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3C611F9-D6F8-4DE4-BCCE-352B1D53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8347292" cy="3759253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Dopamine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antagonisten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SSRI’s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verminderen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remming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prolactinesecretie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hypofyse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Prolactinoom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Verminderde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botdichtheid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Remming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puberteit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seksuele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ontwikkeling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Advies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prolactinespiegel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start,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3 à 6 en 12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maanden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hierna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jaarlijks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Normalisatie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2-4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weken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dosisreductie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staken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59B5AA8-6DDE-401E-81FF-827489B83C12}"/>
              </a:ext>
            </a:extLst>
          </p:cNvPr>
          <p:cNvSpPr txBox="1"/>
          <p:nvPr/>
        </p:nvSpPr>
        <p:spPr>
          <a:xfrm>
            <a:off x="755794" y="6070853"/>
            <a:ext cx="11431465" cy="525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500"/>
              </a:spcAft>
            </a:pPr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Ommen van CCN, Kamp van der HJ, Lentjes GWM, et al. Prolactinebepalingen bij kinderen. Praktische Pediatrie, Neonatologie 13(3):174-179.</a:t>
            </a:r>
            <a:r>
              <a:rPr lang="nl-N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</a:t>
            </a:r>
            <a:r>
              <a:rPr lang="en-GB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Roke</a:t>
            </a:r>
            <a:r>
              <a:rPr lang="en-GB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Y. </a:t>
            </a:r>
            <a:r>
              <a:rPr lang="en-GB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Antipsychotic-induced hyperprolactinemia in boys with autism spectrum disorders and disruptive </a:t>
            </a:r>
            <a:r>
              <a:rPr lang="en-GB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GB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disorders. Prevalence, risk factors and clinical consequences. Maastricht: 2013.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044E12-AAD5-4207-92FC-1D808BE7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526" y="223740"/>
            <a:ext cx="5454203" cy="187419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ED475E-6C66-4DED-8652-6A475EB7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966" y="2354874"/>
            <a:ext cx="2747763" cy="24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6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957C5013-D7D0-4DE4-84FC-112EED70A35A}"/>
              </a:ext>
            </a:extLst>
          </p:cNvPr>
          <p:cNvSpPr txBox="1">
            <a:spLocks/>
          </p:cNvSpPr>
          <p:nvPr/>
        </p:nvSpPr>
        <p:spPr>
          <a:xfrm>
            <a:off x="0" y="391874"/>
            <a:ext cx="8568952" cy="554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nl-NL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Bijwerkingen van 1</a:t>
            </a:r>
            <a:r>
              <a:rPr lang="nl-NL" sz="2400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ste </a:t>
            </a:r>
            <a:r>
              <a:rPr lang="nl-NL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+ 2</a:t>
            </a:r>
            <a:r>
              <a:rPr lang="nl-NL" sz="2400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</a:t>
            </a:r>
            <a:r>
              <a:rPr lang="nl-NL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+ 3</a:t>
            </a:r>
            <a:r>
              <a:rPr lang="nl-NL" sz="2400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</a:t>
            </a:r>
            <a:r>
              <a:rPr lang="nl-NL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generatie AP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0F12D86-9B24-4375-89B1-7DF71DD0A142}"/>
              </a:ext>
            </a:extLst>
          </p:cNvPr>
          <p:cNvSpPr txBox="1">
            <a:spLocks/>
          </p:cNvSpPr>
          <p:nvPr/>
        </p:nvSpPr>
        <p:spPr>
          <a:xfrm>
            <a:off x="179512" y="1412776"/>
            <a:ext cx="849694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A586E42-F8CA-44FE-BBA6-57BD06093A6D}"/>
              </a:ext>
            </a:extLst>
          </p:cNvPr>
          <p:cNvSpPr txBox="1">
            <a:spLocks/>
          </p:cNvSpPr>
          <p:nvPr/>
        </p:nvSpPr>
        <p:spPr>
          <a:xfrm>
            <a:off x="474787" y="3934531"/>
            <a:ext cx="8354069" cy="2583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sz="4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AC786C1-8669-499A-AEC8-AEF7B18EF30F}"/>
              </a:ext>
            </a:extLst>
          </p:cNvPr>
          <p:cNvSpPr txBox="1"/>
          <p:nvPr/>
        </p:nvSpPr>
        <p:spPr>
          <a:xfrm>
            <a:off x="608542" y="6176960"/>
            <a:ext cx="10787859" cy="529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Veerman SRT, Smidt C. </a:t>
            </a:r>
            <a:r>
              <a:rPr 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Cariprazine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: een nieuw antipsychoticum zonder duidelijk voordeel. </a:t>
            </a:r>
            <a:r>
              <a:rPr 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Psyfar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. 2020;15(2):10-18                                                                                                                         </a:t>
            </a:r>
            <a:r>
              <a:rPr lang="nl-NL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Veerman SRT, Smidt C. </a:t>
            </a:r>
            <a:r>
              <a:rPr lang="nl-NL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Brexpiprazol</a:t>
            </a:r>
            <a:r>
              <a:rPr lang="nl-NL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vooralsnog geen specifieke indicatie. </a:t>
            </a:r>
            <a:r>
              <a:rPr lang="nl-NL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Psyfar</a:t>
            </a:r>
            <a:r>
              <a:rPr lang="nl-NL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2020;15(3);19-28</a:t>
            </a:r>
            <a:endParaRPr lang="en-NL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A876F70-34CD-11D2-8274-7DA287075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29240"/>
              </p:ext>
            </p:extLst>
          </p:nvPr>
        </p:nvGraphicFramePr>
        <p:xfrm>
          <a:off x="1138335" y="1987415"/>
          <a:ext cx="9903290" cy="311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324">
                  <a:extLst>
                    <a:ext uri="{9D8B030D-6E8A-4147-A177-3AD203B41FA5}">
                      <a16:colId xmlns:a16="http://schemas.microsoft.com/office/drawing/2014/main" val="936704092"/>
                    </a:ext>
                  </a:extLst>
                </a:gridCol>
                <a:gridCol w="2474324">
                  <a:extLst>
                    <a:ext uri="{9D8B030D-6E8A-4147-A177-3AD203B41FA5}">
                      <a16:colId xmlns:a16="http://schemas.microsoft.com/office/drawing/2014/main" val="3112343502"/>
                    </a:ext>
                  </a:extLst>
                </a:gridCol>
                <a:gridCol w="2478320">
                  <a:extLst>
                    <a:ext uri="{9D8B030D-6E8A-4147-A177-3AD203B41FA5}">
                      <a16:colId xmlns:a16="http://schemas.microsoft.com/office/drawing/2014/main" val="4192044480"/>
                    </a:ext>
                  </a:extLst>
                </a:gridCol>
                <a:gridCol w="2476322">
                  <a:extLst>
                    <a:ext uri="{9D8B030D-6E8A-4147-A177-3AD203B41FA5}">
                      <a16:colId xmlns:a16="http://schemas.microsoft.com/office/drawing/2014/main" val="417334243"/>
                    </a:ext>
                  </a:extLst>
                </a:gridCol>
              </a:tblGrid>
              <a:tr h="526592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Generatie AP</a:t>
                      </a:r>
                      <a:endParaRPr lang="en-N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N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N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N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46596"/>
                  </a:ext>
                </a:extLst>
              </a:tr>
              <a:tr h="504791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Receptorbindingsprofiel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D2-R-antagonist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 + 5HT2-R antagonist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partiële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D2 + D3 agonist</a:t>
                      </a:r>
                    </a:p>
                    <a:p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476420"/>
                  </a:ext>
                </a:extLst>
              </a:tr>
              <a:tr h="1097914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Voorbeelden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haloperidol,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zuclopentixol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pimozide,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penfluridol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olanzapine, clozapine,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risperidon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quetiapine, amisulpride, paliperidone,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lurasidon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aripiprazol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cariprazine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brexpiprazol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20293"/>
                  </a:ext>
                </a:extLst>
              </a:tr>
              <a:tr h="968474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Bijwerkingen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extrapiramidaal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sedatie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metabool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cardiovasculair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m.n.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acathisie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gunstig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metabool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cardiovasculair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seksueel</a:t>
                      </a:r>
                      <a:endParaRPr lang="en-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374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92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0F12D86-9B24-4375-89B1-7DF71DD0A142}"/>
              </a:ext>
            </a:extLst>
          </p:cNvPr>
          <p:cNvSpPr txBox="1">
            <a:spLocks/>
          </p:cNvSpPr>
          <p:nvPr/>
        </p:nvSpPr>
        <p:spPr>
          <a:xfrm>
            <a:off x="179512" y="1412776"/>
            <a:ext cx="849694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A586E42-F8CA-44FE-BBA6-57BD06093A6D}"/>
              </a:ext>
            </a:extLst>
          </p:cNvPr>
          <p:cNvSpPr txBox="1">
            <a:spLocks/>
          </p:cNvSpPr>
          <p:nvPr/>
        </p:nvSpPr>
        <p:spPr>
          <a:xfrm>
            <a:off x="474787" y="3934531"/>
            <a:ext cx="8354069" cy="2583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sz="4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sp>
        <p:nvSpPr>
          <p:cNvPr id="12" name="Donut 1">
            <a:extLst>
              <a:ext uri="{FF2B5EF4-FFF2-40B4-BE49-F238E27FC236}">
                <a16:creationId xmlns:a16="http://schemas.microsoft.com/office/drawing/2014/main" id="{46AFC0AF-62F6-4831-88CF-7E7F13676C97}"/>
              </a:ext>
            </a:extLst>
          </p:cNvPr>
          <p:cNvSpPr/>
          <p:nvPr/>
        </p:nvSpPr>
        <p:spPr bwMode="auto">
          <a:xfrm>
            <a:off x="7884368" y="1484784"/>
            <a:ext cx="914400" cy="914400"/>
          </a:xfrm>
          <a:prstGeom prst="donu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9600" b="0" i="0" u="none" strike="noStrike" cap="none" normalizeH="0" baseline="0">
              <a:ln>
                <a:noFill/>
              </a:ln>
              <a:solidFill>
                <a:srgbClr val="FF99FF"/>
              </a:solidFill>
              <a:effectLst/>
              <a:latin typeface="Arial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041370B-6D14-4942-8B00-35D5B435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10" y="6231420"/>
            <a:ext cx="1035107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Huhn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M, 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Nikolakopoulou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Schneider-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Thoma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J. et al.</a:t>
            </a:r>
            <a:r>
              <a:rPr lang="en-US" sz="1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Comparative efficacy and tolerability of 32 oral antipsychotics for the acute treatment of adults with multi-episode schizophrenia: a systematic review and network meta-analysis.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Lancet 2019; 394(10202): 939-51</a:t>
            </a:r>
          </a:p>
          <a:p>
            <a:pPr algn="ctr">
              <a:tabLst>
                <a:tab pos="180975" algn="l"/>
              </a:tabLst>
            </a:pP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www.pakwijzer.nl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7D1C38-687F-42D2-844C-66041432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11" y="261602"/>
            <a:ext cx="8354068" cy="58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2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0A7288-5DDE-4E11-8AB8-ECEB89A4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645106"/>
            <a:ext cx="5132145" cy="1259894"/>
          </a:xfrm>
        </p:spPr>
        <p:txBody>
          <a:bodyPr>
            <a:no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AGG bij kinderen en jeugdigen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3C611F9-D6F8-4DE4-BCCE-352B1D53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931439"/>
            <a:ext cx="8347292" cy="3941054"/>
          </a:xfrm>
        </p:spPr>
        <p:txBody>
          <a:bodyPr>
            <a:normAutofit/>
          </a:bodyPr>
          <a:lstStyle/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Veel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AGG: </a:t>
            </a:r>
          </a:p>
          <a:p>
            <a:pPr lvl="1"/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jonge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leeftijd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lange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behandelduur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clozapine, olanzapine en quetiapine</a:t>
            </a:r>
          </a:p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Gelijke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AGG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aripiprazol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Leefstijlinterventies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metformine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aanvang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AP)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beperkt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werkzaam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Microbiotica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meer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belovend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59B5AA8-6DDE-401E-81FF-827489B83C12}"/>
              </a:ext>
            </a:extLst>
          </p:cNvPr>
          <p:cNvSpPr txBox="1"/>
          <p:nvPr/>
        </p:nvSpPr>
        <p:spPr>
          <a:xfrm>
            <a:off x="755794" y="6070853"/>
            <a:ext cx="11431465" cy="29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500"/>
              </a:spcAft>
            </a:pP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Libowitz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MR, Nurmi EL. The Burden of Antipsychotic-Induced Weight Gain and Metabolic Syndrome in Children. Front Psychiatry. 2021;12:623681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BlinkMacSystemFont"/>
              </a:rPr>
              <a:t>. 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2DC30D-DC52-3336-3DD9-4D9B17DF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34" y="722859"/>
            <a:ext cx="4726642" cy="37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00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0A7288-5DDE-4E11-8AB8-ECEB89A4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645106"/>
            <a:ext cx="10893553" cy="125989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Risicofactoren voor antipsychotica geïnduceerde gewichtstoename (AGG) bij kinderen en jeugdigen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3C611F9-D6F8-4DE4-BCCE-352B1D53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772816"/>
            <a:ext cx="8347292" cy="4358606"/>
          </a:xfrm>
        </p:spPr>
        <p:txBody>
          <a:bodyPr>
            <a:normAutofit fontScale="62500" lnSpcReduction="20000"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N=144 </a:t>
            </a: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AP: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(N=93),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aripiprazol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(n=22),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pipamperon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(N=29)</a:t>
            </a:r>
          </a:p>
          <a:p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Meer AGG:</a:t>
            </a:r>
          </a:p>
          <a:p>
            <a:pPr lvl="1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 week 1-15 </a:t>
            </a:r>
          </a:p>
          <a:p>
            <a:pPr lvl="1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overgewicht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aanvang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Minder AGG in week 1-15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gebruik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stimulantia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eerdere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AP behandeling </a:t>
            </a:r>
          </a:p>
          <a:p>
            <a:pPr lvl="1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Advies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ste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monitoring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gewicht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maand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Nauwgezette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monitoring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obesitas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59B5AA8-6DDE-401E-81FF-827489B83C12}"/>
              </a:ext>
            </a:extLst>
          </p:cNvPr>
          <p:cNvSpPr txBox="1"/>
          <p:nvPr/>
        </p:nvSpPr>
        <p:spPr>
          <a:xfrm>
            <a:off x="755794" y="6136170"/>
            <a:ext cx="11431465" cy="29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500"/>
              </a:spcAft>
            </a:pP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 der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Esch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CCL,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Kloosterboer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SM, van der Ende J, et al. Risk factors and pattern of weight gain in youths using antipsychotic drugs.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Child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Adolesc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Psychiatry. 2021;30(8):1263-1271 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551700-7952-FBFE-311E-EDAB6619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5" y="2550892"/>
            <a:ext cx="5562683" cy="34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59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0A7288-5DDE-4E11-8AB8-ECEB89A4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645106"/>
            <a:ext cx="5467705" cy="125989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Cave bij kinderen antipsychotica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3C611F9-D6F8-4DE4-BCCE-352B1D53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026783" cy="375925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Verlengd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QT-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tijd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interval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Orthostase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Extrapiramidale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symptomen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M.n.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acute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dyskinesie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dystonie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(minder door lage startdoseringen, geleidelijke                                         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opbouw en combi met BZD bij agitatie)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59B5AA8-6DDE-401E-81FF-827489B83C12}"/>
              </a:ext>
            </a:extLst>
          </p:cNvPr>
          <p:cNvSpPr txBox="1"/>
          <p:nvPr/>
        </p:nvSpPr>
        <p:spPr>
          <a:xfrm>
            <a:off x="1038035" y="6121453"/>
            <a:ext cx="11149224" cy="948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Ewijk W van. Multidisciplinaire richtlijn schizofrenie: richtlijn voor de diagnostiek, zorgorganisatie en behandeling van volwassen cliënten met schizofrenie: samenvatting. Utrecht: Trimbos-instituut; 2012.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1500"/>
              </a:spcAft>
            </a:pPr>
            <a:r>
              <a:rPr lang="en-GB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51FA44F-639A-4009-AC61-E4EAAC0EF7EC}"/>
              </a:ext>
            </a:extLst>
          </p:cNvPr>
          <p:cNvSpPr txBox="1"/>
          <p:nvPr/>
        </p:nvSpPr>
        <p:spPr>
          <a:xfrm>
            <a:off x="6504373" y="4314546"/>
            <a:ext cx="5249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https://www.youtube.com/watch?v=T2vI9Ma7kyA</a:t>
            </a:r>
          </a:p>
        </p:txBody>
      </p:sp>
      <p:pic>
        <p:nvPicPr>
          <p:cNvPr id="1026" name="Picture 2" descr="Child with Tardive Dyskinesia on Make a GIF">
            <a:extLst>
              <a:ext uri="{FF2B5EF4-FFF2-40B4-BE49-F238E27FC236}">
                <a16:creationId xmlns:a16="http://schemas.microsoft.com/office/drawing/2014/main" id="{21F16054-2891-4998-91D8-96F08C75C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04" y="975633"/>
            <a:ext cx="4913321" cy="275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31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957C5013-D7D0-4DE4-84FC-112EED70A35A}"/>
              </a:ext>
            </a:extLst>
          </p:cNvPr>
          <p:cNvSpPr txBox="1">
            <a:spLocks/>
          </p:cNvSpPr>
          <p:nvPr/>
        </p:nvSpPr>
        <p:spPr>
          <a:xfrm>
            <a:off x="0" y="755769"/>
            <a:ext cx="8568952" cy="554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nl-NL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Voorkom hoge doseringen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0F12D86-9B24-4375-89B1-7DF71DD0A142}"/>
              </a:ext>
            </a:extLst>
          </p:cNvPr>
          <p:cNvSpPr txBox="1">
            <a:spLocks/>
          </p:cNvSpPr>
          <p:nvPr/>
        </p:nvSpPr>
        <p:spPr>
          <a:xfrm>
            <a:off x="179512" y="1412776"/>
            <a:ext cx="849694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9AD9D5C-F0A9-4215-B0D3-C8FD685DCED2}"/>
              </a:ext>
            </a:extLst>
          </p:cNvPr>
          <p:cNvSpPr txBox="1">
            <a:spLocks/>
          </p:cNvSpPr>
          <p:nvPr/>
        </p:nvSpPr>
        <p:spPr>
          <a:xfrm>
            <a:off x="539550" y="1627953"/>
            <a:ext cx="6655831" cy="19116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Dosis voorbij optimum vermindering van effectiviteit</a:t>
            </a:r>
          </a:p>
          <a:p>
            <a:pPr algn="l">
              <a:defRPr/>
            </a:pPr>
            <a:endParaRPr lang="nl-NL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Secundaire negatieve symptomen bij &gt; 80% D2-R bezetting</a:t>
            </a:r>
          </a:p>
          <a:p>
            <a:pPr marL="285750" indent="-285750" algn="l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nl-NL" sz="4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nl-NL" sz="4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nl-NL" sz="4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A586E42-F8CA-44FE-BBA6-57BD06093A6D}"/>
              </a:ext>
            </a:extLst>
          </p:cNvPr>
          <p:cNvSpPr txBox="1">
            <a:spLocks/>
          </p:cNvSpPr>
          <p:nvPr/>
        </p:nvSpPr>
        <p:spPr>
          <a:xfrm>
            <a:off x="4909135" y="3707559"/>
            <a:ext cx="8354069" cy="2583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sz="4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3B6348-8A2E-46CF-88BA-FFD400CB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617" y="1526248"/>
            <a:ext cx="4710871" cy="4316029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BF7B1002-0F32-2ACC-5D20-0CF6E203D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1" y="6337314"/>
            <a:ext cx="107085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nl-NL" sz="1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nl-NL" sz="10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Leucht</a:t>
            </a:r>
            <a:r>
              <a:rPr lang="nl-NL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S, </a:t>
            </a:r>
            <a:r>
              <a:rPr lang="nl-NL" sz="10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Crippa</a:t>
            </a:r>
            <a:r>
              <a:rPr lang="nl-NL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</a:t>
            </a:r>
            <a:r>
              <a:rPr lang="nl-NL" sz="10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Siafis</a:t>
            </a:r>
            <a:r>
              <a:rPr lang="nl-NL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S, et al. </a:t>
            </a:r>
            <a:r>
              <a:rPr lang="en-GB" sz="1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Dose-Response Meta-Analysis of Antipsychotic Drugs for Acute Schizophrenia. Am J Psychiatry 2020;177(4):342-53. </a:t>
            </a:r>
            <a:endParaRPr lang="en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0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2B0B70-6932-429B-9126-92BD3ADED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7237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B6B2D6-F76B-491A-8DEA-8C660436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C8D59F-6FB6-462E-BFF4-B225FE05D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>
            <a:normAutofit/>
          </a:bodyPr>
          <a:lstStyle/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Antipsychotische onderhoudsbehandeling bij volwassenen </a:t>
            </a:r>
          </a:p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ASS serotonine hypothese</a:t>
            </a:r>
          </a:p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ASS dopamine hypothese </a:t>
            </a:r>
          </a:p>
          <a:p>
            <a:pPr>
              <a:buClr>
                <a:srgbClr val="F1E55D"/>
              </a:buClr>
            </a:pP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Comorbiditeit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bij ASS</a:t>
            </a:r>
          </a:p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Antipsychotica bij volwassenen met ASS</a:t>
            </a:r>
          </a:p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Antipsychotica bij kinderen en jeugdigen</a:t>
            </a:r>
          </a:p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Afbouw antipsychotica bij volwassenen </a:t>
            </a:r>
          </a:p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Afbouw antipsychotica bij kinderen en jeugdigen</a:t>
            </a:r>
          </a:p>
          <a:p>
            <a:pPr>
              <a:buClr>
                <a:srgbClr val="F1E55D"/>
              </a:buClr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Casus</a:t>
            </a:r>
          </a:p>
          <a:p>
            <a:pPr>
              <a:buClr>
                <a:srgbClr val="F1E55D"/>
              </a:buClr>
            </a:pPr>
            <a:endParaRPr lang="nl-NL" dirty="0"/>
          </a:p>
          <a:p>
            <a:pPr>
              <a:buClr>
                <a:srgbClr val="F1E55D"/>
              </a:buClr>
            </a:pPr>
            <a:endParaRPr lang="nl-NL" dirty="0"/>
          </a:p>
          <a:p>
            <a:pPr>
              <a:buClr>
                <a:srgbClr val="F1E55D"/>
              </a:buClr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5068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76ACC-F2FC-472D-B7D1-455FEF29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737418"/>
            <a:ext cx="7195074" cy="1167581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Onderhoudsbehandeling bij volwassenen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17F11-0A43-43C9-839C-AB372968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98" y="2056548"/>
            <a:ext cx="10245552" cy="3400355"/>
          </a:xfrm>
        </p:spPr>
        <p:txBody>
          <a:bodyPr>
            <a:normAutofit lnSpcReduction="10000"/>
          </a:bodyPr>
          <a:lstStyle/>
          <a:p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Nederlandse richtlijn 2012: </a:t>
            </a:r>
          </a:p>
          <a:p>
            <a:pPr lvl="1"/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 continueren na één of meerdere psychotische episodes</a:t>
            </a:r>
          </a:p>
          <a:p>
            <a:pPr lvl="1"/>
            <a:r>
              <a:rPr lang="nl-NL" sz="1800" dirty="0">
                <a:latin typeface="Arial" panose="020B0604020202020204" pitchFamily="34" charset="0"/>
                <a:ea typeface="Times New Roman" panose="02020603050405020304" pitchFamily="18" charset="0"/>
              </a:rPr>
              <a:t>Relapserisico, ook bij ‘begeleid stoppen’</a:t>
            </a:r>
          </a:p>
          <a:p>
            <a:pPr lvl="1"/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Geen advies t.a.v. duur behandeling of afbouw</a:t>
            </a:r>
          </a:p>
          <a:p>
            <a:pPr marL="457200" lvl="1" indent="0">
              <a:buNone/>
            </a:pPr>
            <a:endParaRPr lang="nl-NL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Amerikaanse richtlijn 2019: </a:t>
            </a:r>
          </a:p>
          <a:p>
            <a:pPr lvl="1"/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Voorkeur voor onderhoudsbehandeling</a:t>
            </a:r>
          </a:p>
          <a:p>
            <a:pPr lvl="1"/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Uitzonderingen: kortdurende psychose, middelen- of </a:t>
            </a:r>
            <a:r>
              <a:rPr lang="nl-NL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stemmingsgerelateerd</a:t>
            </a:r>
            <a:endParaRPr lang="nl-NL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stabiele fase geleidelijke afbouw zonder explicitering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A6B8F03-3B63-4B81-8966-B971CAE7643B}"/>
              </a:ext>
            </a:extLst>
          </p:cNvPr>
          <p:cNvSpPr txBox="1"/>
          <p:nvPr/>
        </p:nvSpPr>
        <p:spPr>
          <a:xfrm>
            <a:off x="474787" y="6155268"/>
            <a:ext cx="11431465" cy="525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Ewijk W van. Multidisciplinaire richtlijn schizofrenie: richtlijn voor de diagnostiek, zorgorganisatie en behandeling van volwassen cliënten met schizofrenie: samenvatting. Utrecht: Trimbos-instituut; 2012.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Keepers GA,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Fochtmann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LJ,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Anzia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JM, et al. 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American Psychiatric Association Practice Guideline for the Treatment of Patients With Schizophrenia. Am J Psychiatry. 2020;177(9):868-72.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A9984-C08F-264B-D73D-1D7B924BA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713" y="1069414"/>
            <a:ext cx="1412536" cy="2241953"/>
          </a:xfrm>
          <a:prstGeom prst="rect">
            <a:avLst/>
          </a:prstGeom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A8B46F51-DB10-4FF3-F87E-5348E1227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86" y="3527003"/>
            <a:ext cx="1440189" cy="22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68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957C5013-D7D0-4DE4-84FC-112EED70A35A}"/>
              </a:ext>
            </a:extLst>
          </p:cNvPr>
          <p:cNvSpPr txBox="1">
            <a:spLocks/>
          </p:cNvSpPr>
          <p:nvPr/>
        </p:nvSpPr>
        <p:spPr>
          <a:xfrm>
            <a:off x="-1" y="391874"/>
            <a:ext cx="9797143" cy="554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nl-NL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Afbouw antipsychotische onderhoudsbehandeling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0F12D86-9B24-4375-89B1-7DF71DD0A142}"/>
              </a:ext>
            </a:extLst>
          </p:cNvPr>
          <p:cNvSpPr txBox="1">
            <a:spLocks/>
          </p:cNvSpPr>
          <p:nvPr/>
        </p:nvSpPr>
        <p:spPr>
          <a:xfrm>
            <a:off x="179512" y="1412776"/>
            <a:ext cx="849694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9AD9D5C-F0A9-4215-B0D3-C8FD685DCED2}"/>
              </a:ext>
            </a:extLst>
          </p:cNvPr>
          <p:cNvSpPr txBox="1">
            <a:spLocks/>
          </p:cNvSpPr>
          <p:nvPr/>
        </p:nvSpPr>
        <p:spPr>
          <a:xfrm>
            <a:off x="2497394" y="1268760"/>
            <a:ext cx="9206337" cy="44482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endParaRPr lang="nl-NL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6 mnd remissie randomisatie naar afbouw of onderhoudsbehandeling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7 jaar follow-up 2 x meer herstel bij afbouw (40,4%) vs. onderhoudsbehandeling (17,6%)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afbouwgroep herstel gecorreleerd met functionele remissie en niet symptomatische remissie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Aanwijzingen voor verbeterd functioneren op lange termijn bij afbouw AP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nl-NL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nl-NL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Identificatie van voorspellers van succesvolle afbouw en onderzoek naar dopamine supersensitiviteit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Continue groep: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ten minste 1 jaar AP blijven gebruiken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afbouw tot 25% is mogelijk</a:t>
            </a:r>
            <a:endParaRPr lang="nl-NL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0" lvl="1" indent="-400050" algn="l">
              <a:buFont typeface="+mj-lt"/>
              <a:buAutoNum type="romanUcPeriod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Discontinue groep: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na 3-6 maanden remissie AP afbouwen en stoppen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Primaire uitkomstmaat: sociaal functioneren (WHODAS 2.0)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Selectiebias: inclusie van </a:t>
            </a:r>
            <a:r>
              <a:rPr lang="nl-NL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pten</a:t>
            </a: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een gunstige prognose én met kortdurend AP gebruik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nl-NL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nl-NL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A586E42-F8CA-44FE-BBA6-57BD06093A6D}"/>
              </a:ext>
            </a:extLst>
          </p:cNvPr>
          <p:cNvSpPr txBox="1">
            <a:spLocks/>
          </p:cNvSpPr>
          <p:nvPr/>
        </p:nvSpPr>
        <p:spPr>
          <a:xfrm>
            <a:off x="474787" y="3934531"/>
            <a:ext cx="8354069" cy="2583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nl-NL" sz="4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sp>
        <p:nvSpPr>
          <p:cNvPr id="14" name="Tekstvak 7">
            <a:extLst>
              <a:ext uri="{FF2B5EF4-FFF2-40B4-BE49-F238E27FC236}">
                <a16:creationId xmlns:a16="http://schemas.microsoft.com/office/drawing/2014/main" id="{6E7E5577-82CC-7A45-0750-30C301BD5F21}"/>
              </a:ext>
            </a:extLst>
          </p:cNvPr>
          <p:cNvSpPr txBox="1"/>
          <p:nvPr/>
        </p:nvSpPr>
        <p:spPr>
          <a:xfrm>
            <a:off x="488269" y="5717056"/>
            <a:ext cx="10985976" cy="11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en-GB" sz="9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Wunderink</a:t>
            </a:r>
            <a:r>
              <a:rPr lang="en-GB" sz="9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en-GB" sz="9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Nieboer</a:t>
            </a:r>
            <a:r>
              <a:rPr lang="en-GB" sz="9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RM, Wiersma D, et al. Recovery in remitted first-episode psychosis at 7 years of follow-up of an early dose reduction/discontinuation or maintenance treatment strategy: long-term follow-up of a 2-year randomized clinical trial. JAMA Psychiatry. 2013;70(9):913-20. </a:t>
            </a:r>
          </a:p>
          <a:p>
            <a:pPr lvl="0" algn="ctr">
              <a:lnSpc>
                <a:spcPct val="150000"/>
              </a:lnSpc>
            </a:pPr>
            <a:r>
              <a:rPr lang="en-GB" sz="9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Begemann</a:t>
            </a:r>
            <a:r>
              <a:rPr lang="en-GB" sz="9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MJH, Thompson IA, </a:t>
            </a:r>
            <a:r>
              <a:rPr lang="en-GB" sz="9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Veling</a:t>
            </a:r>
            <a:r>
              <a:rPr lang="en-GB" sz="9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W, </a:t>
            </a:r>
            <a:r>
              <a:rPr lang="en-GB" sz="9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9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continue or not to continue? Antipsychotic medication maintenance versus dose-reduction/discontinuation in first episode psychosis: HAMLETT, a pragmatic </a:t>
            </a:r>
            <a:r>
              <a:rPr lang="en-GB" sz="9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multicenter</a:t>
            </a:r>
            <a:r>
              <a:rPr lang="en-GB" sz="9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single-blind randomized controlled trial. Trials. 2020;21(1):147.</a:t>
            </a:r>
            <a:endParaRPr lang="nl-NL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fbeelding 6">
            <a:extLst>
              <a:ext uri="{FF2B5EF4-FFF2-40B4-BE49-F238E27FC236}">
                <a16:creationId xmlns:a16="http://schemas.microsoft.com/office/drawing/2014/main" id="{CB831BD9-75C7-0D6B-715E-22D58DE2A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9" y="4042193"/>
            <a:ext cx="2178888" cy="1320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EFD56F-A839-A36B-B726-9C1EAEA1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04303"/>
            <a:ext cx="1826422" cy="18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37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76ACC-F2FC-472D-B7D1-455FEF29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727788"/>
            <a:ext cx="5451627" cy="1223867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Dopamine supersensitiviteit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17F11-0A43-43C9-839C-AB372968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98" y="2056548"/>
            <a:ext cx="6050298" cy="385467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langdurig AP gebruik upregulatie D2-receptoren</a:t>
            </a: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staken AP plotseling veel dopamine </a:t>
            </a:r>
            <a:r>
              <a:rPr lang="nl-N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mesolimbisch</a:t>
            </a:r>
            <a:endParaRPr lang="nl-N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Rebound psychose</a:t>
            </a:r>
          </a:p>
          <a:p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171565-13AC-46FC-B1C4-71BED9A0E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356" y="2056548"/>
            <a:ext cx="4637616" cy="38546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A6B8F03-3B63-4B81-8966-B971CAE7643B}"/>
              </a:ext>
            </a:extLst>
          </p:cNvPr>
          <p:cNvSpPr txBox="1"/>
          <p:nvPr/>
        </p:nvSpPr>
        <p:spPr>
          <a:xfrm>
            <a:off x="474787" y="6332551"/>
            <a:ext cx="11431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Nakata Y,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Kanahara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N, Iyo M. Dopamine </a:t>
            </a: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supersensitivity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psychosis in schizophrenia: Concepts and implications in clinical practice. J </a:t>
            </a: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Psychopharmacol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2017;31(12):1511-18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914400"/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64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0A7288-5DDE-4E11-8AB8-ECEB89A4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94" y="432618"/>
            <a:ext cx="6828790" cy="99305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Afbouw antipsychotica bij volwassenen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3C611F9-D6F8-4DE4-BCCE-352B1D53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420" y="1366682"/>
            <a:ext cx="5772839" cy="1533331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Algoritme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elke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dosisreductie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¼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Beperkt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recidief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Bij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terugval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stapje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terug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8E67DB5-8E55-462E-B427-BDA91129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20" y="3181740"/>
            <a:ext cx="5775884" cy="2817846"/>
          </a:xfrm>
          <a:prstGeom prst="rect">
            <a:avLst/>
          </a:prstGeo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0737D-0C9C-C6A0-A3F5-F67FDF31B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3" y="1473025"/>
            <a:ext cx="4932083" cy="4529854"/>
          </a:xfrm>
          <a:prstGeom prst="rect">
            <a:avLst/>
          </a:prstGeom>
        </p:spPr>
      </p:pic>
      <p:sp>
        <p:nvSpPr>
          <p:cNvPr id="4" name="Tekstvak 7">
            <a:extLst>
              <a:ext uri="{FF2B5EF4-FFF2-40B4-BE49-F238E27FC236}">
                <a16:creationId xmlns:a16="http://schemas.microsoft.com/office/drawing/2014/main" id="{4977A48A-5563-A13C-4B4A-2006E64B5FE2}"/>
              </a:ext>
            </a:extLst>
          </p:cNvPr>
          <p:cNvSpPr txBox="1"/>
          <p:nvPr/>
        </p:nvSpPr>
        <p:spPr>
          <a:xfrm>
            <a:off x="1038034" y="6082540"/>
            <a:ext cx="10914479" cy="756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Horowitz MA, Jauhar S, Natesan S, Murray RM, Taylor D. A Method for Tapering Antipsychotic Treatment That May Minimize the Risk of Relapse.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Schizophr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Bull. 2021;47(4):1116-1129. Erratum in: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Schizophr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Bull. 2022 Jun 21</a:t>
            </a:r>
            <a:endParaRPr lang="en-GB" sz="10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Liu CC, Takeuchi H. Achieving the Lowest Effective Antipsychotic Dose for Patients with Remitted Psychosis: A Proposed Guided Dose-Reduction Algorithm. CNS Drugs. 2020;34(2):117-26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89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59743C-056B-49DD-BAFA-8357EA66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645106"/>
            <a:ext cx="7975995" cy="125989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Afbouw antipsychotica bij kinderen en jeugdigen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A902F6-CFCE-4A76-B2E3-2EDED53F4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453983" cy="375925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regelmatig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tot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meerdere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gecontinueerd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Advies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NKFK: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geleidelijk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afbouwen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maar hoe?</a:t>
            </a:r>
          </a:p>
          <a:p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Nederlandse richtlijn voor autismespectrumstoornis bij kind/jeugd: geen advies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literatuur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afbouw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78AE99-39B7-4821-9AFD-69B6006B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188" y="1785007"/>
            <a:ext cx="4557556" cy="3201683"/>
          </a:xfrm>
          <a:prstGeom prst="rect">
            <a:avLst/>
          </a:prstGeom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B3643A7-2F8C-4231-A172-10C04B850A75}"/>
              </a:ext>
            </a:extLst>
          </p:cNvPr>
          <p:cNvSpPr txBox="1"/>
          <p:nvPr/>
        </p:nvSpPr>
        <p:spPr>
          <a:xfrm>
            <a:off x="568921" y="6075590"/>
            <a:ext cx="11431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Nederlands Kenniscentrum Farmacotherapie bij Kinderen (NKFK). Kinderformularium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37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EDDB1F-A37E-4436-9136-A3AAC24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Indiase richtlijn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D8146-7563-4CB2-A57E-73A8D5D6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927035" cy="375925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Onderhoudsbehandeling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1−2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psychose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Elke 2 tot 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evaluatie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familie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Balans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minimale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dosis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preventie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recidief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minimale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bijwerkingen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Bij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remissie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positieve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symptomen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20%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dosisreductie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per 6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maanden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ontrole op signalen van terugval tot 2 jaar na laatste verlaging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 descr="Gradual Tapering is Most Successful for Withdrawal from Antipsychotics">
            <a:extLst>
              <a:ext uri="{FF2B5EF4-FFF2-40B4-BE49-F238E27FC236}">
                <a16:creationId xmlns:a16="http://schemas.microsoft.com/office/drawing/2014/main" id="{F936C3C0-8CE1-42BC-A5B0-E83FE010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2719" y="1867852"/>
            <a:ext cx="4996860" cy="33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BE50C59-D632-4CD3-A383-7E45CB3D8457}"/>
              </a:ext>
            </a:extLst>
          </p:cNvPr>
          <p:cNvSpPr txBox="1"/>
          <p:nvPr/>
        </p:nvSpPr>
        <p:spPr>
          <a:xfrm>
            <a:off x="568921" y="6182126"/>
            <a:ext cx="11431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Grover S,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Avasthi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A. Clinical Practice Guidelines for the Management of Schizophrenia in Children and Adolescents. 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Indian J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Psychiatry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2019;61(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Suppl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2):277-93. 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64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EDDB1F-A37E-4436-9136-A3AAC24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Indiase richtlijn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D8146-7563-4CB2-A57E-73A8D5D6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65649" cy="3759253"/>
          </a:xfrm>
        </p:spPr>
        <p:txBody>
          <a:bodyPr>
            <a:normAutofit/>
          </a:bodyPr>
          <a:lstStyle/>
          <a:p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meerdere psychotische episodes:  </a:t>
            </a: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 </a:t>
            </a:r>
            <a:r>
              <a:rPr lang="nl-N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 jaar 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onderhoudsbehandeling</a:t>
            </a: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ij agressie of suïcidaliteit </a:t>
            </a:r>
            <a:r>
              <a:rPr lang="nl-N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langere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onderhoudsbehandeling, evt. zelfs levenslang</a:t>
            </a: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elangrijke </a:t>
            </a:r>
            <a:r>
              <a:rPr lang="nl-N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voorwaarde 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 stoppoging: afwezigheid van middelengebruik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BE50C59-D632-4CD3-A383-7E45CB3D8457}"/>
              </a:ext>
            </a:extLst>
          </p:cNvPr>
          <p:cNvSpPr txBox="1"/>
          <p:nvPr/>
        </p:nvSpPr>
        <p:spPr>
          <a:xfrm>
            <a:off x="568921" y="6182126"/>
            <a:ext cx="11431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Grover S,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Avasthi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A. Clinical Practice Guidelines for the Management of Schizophrenia in Children and Adolescents. 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Indian J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Psychiatry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2019;61(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Suppl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2):277-93. 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F6E0ED-6B19-4FE4-B933-46E4E6A3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05000"/>
            <a:ext cx="4962189" cy="29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39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FE5BC63-3442-47A1-8DF8-9F0C1FBEC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714375"/>
            <a:ext cx="4835934" cy="119995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Gezamenlijke besluitvorming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33427174-602E-4218-826D-9339EA72A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2" r="15370" b="2"/>
          <a:stretch/>
        </p:blipFill>
        <p:spPr>
          <a:xfrm>
            <a:off x="20" y="10"/>
            <a:ext cx="4646965" cy="3428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201E1BA-9EBB-486C-85CC-72515B550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" r="3036" b="4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6FD4900-5EEB-4B30-9BB4-88181374A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785" y="2133600"/>
            <a:ext cx="6030851" cy="377762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Amerikaanse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richtlijn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nadruk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systeem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betrekken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Therapietrouw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bevorderen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afweging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nadelen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AP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Terugval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vroegtijdig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signaleren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Nauwe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intensieve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ouders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secuur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langdurig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sluipen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6CA18222-538E-4AE4-AB02-02773DBE65D8}"/>
              </a:ext>
            </a:extLst>
          </p:cNvPr>
          <p:cNvSpPr txBox="1"/>
          <p:nvPr/>
        </p:nvSpPr>
        <p:spPr>
          <a:xfrm>
            <a:off x="6087292" y="6181632"/>
            <a:ext cx="5818960" cy="525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Keepers GA,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Fochtmann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LJ,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Anzia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JM, et al. 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American Psychiatric Association Practice Guideline for the Treatment of Patients With Schizophrenia. Am J Psychiatry. 2020;177(9):868-72.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59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3" name="Group 3071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073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24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75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77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78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79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0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25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2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26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27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28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229" name="Group 3200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202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03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04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05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06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07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08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09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10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11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12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13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230" name="Rectangle 3214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31" name="Freeform 6">
            <a:extLst>
              <a:ext uri="{FF2B5EF4-FFF2-40B4-BE49-F238E27FC236}">
                <a16:creationId xmlns:a16="http://schemas.microsoft.com/office/drawing/2014/main" id="{6538C979-F14E-4C6B-BE04-38CC5D7C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232" name="Rectangle 3218">
            <a:extLst>
              <a:ext uri="{FF2B5EF4-FFF2-40B4-BE49-F238E27FC236}">
                <a16:creationId xmlns:a16="http://schemas.microsoft.com/office/drawing/2014/main" id="{D45B96A5-EF82-4C52-90AB-D7A2C4CC8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A6780BE0-9A9F-C244-C8D1-AAB9604FD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" r="-2" b="991"/>
          <a:stretch/>
        </p:blipFill>
        <p:spPr bwMode="auto">
          <a:xfrm>
            <a:off x="4634683" y="10"/>
            <a:ext cx="7557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ABEB3-0988-A95F-DA24-CD4991B7E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" r="27918"/>
          <a:stretch/>
        </p:blipFill>
        <p:spPr>
          <a:xfrm>
            <a:off x="0" y="-9225"/>
            <a:ext cx="8102493" cy="6857990"/>
          </a:xfrm>
          <a:custGeom>
            <a:avLst/>
            <a:gdLst/>
            <a:ahLst/>
            <a:cxnLst/>
            <a:rect l="l" t="t" r="r" b="b"/>
            <a:pathLst>
              <a:path w="8102513" h="6858000">
                <a:moveTo>
                  <a:pt x="0" y="0"/>
                </a:moveTo>
                <a:lnTo>
                  <a:pt x="4500048" y="0"/>
                </a:lnTo>
                <a:lnTo>
                  <a:pt x="4794418" y="0"/>
                </a:lnTo>
                <a:cubicBezTo>
                  <a:pt x="4794418" y="0"/>
                  <a:pt x="4794418" y="0"/>
                  <a:pt x="8020436" y="3226734"/>
                </a:cubicBezTo>
                <a:cubicBezTo>
                  <a:pt x="8129873" y="3336196"/>
                  <a:pt x="8129873" y="3517045"/>
                  <a:pt x="8020436" y="3626507"/>
                </a:cubicBezTo>
                <a:cubicBezTo>
                  <a:pt x="8020436" y="3626507"/>
                  <a:pt x="8020436" y="3626507"/>
                  <a:pt x="4789660" y="6858000"/>
                </a:cubicBezTo>
                <a:lnTo>
                  <a:pt x="4785185" y="6858000"/>
                </a:lnTo>
                <a:lnTo>
                  <a:pt x="4774556" y="6858000"/>
                </a:lnTo>
                <a:lnTo>
                  <a:pt x="4753857" y="6858000"/>
                </a:lnTo>
                <a:lnTo>
                  <a:pt x="4719732" y="6858000"/>
                </a:lnTo>
                <a:lnTo>
                  <a:pt x="4668824" y="6858000"/>
                </a:lnTo>
                <a:lnTo>
                  <a:pt x="4597777" y="6858000"/>
                </a:lnTo>
                <a:lnTo>
                  <a:pt x="4503233" y="6858000"/>
                </a:lnTo>
                <a:lnTo>
                  <a:pt x="4500048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3233" name="Freeform 5">
            <a:extLst>
              <a:ext uri="{FF2B5EF4-FFF2-40B4-BE49-F238E27FC236}">
                <a16:creationId xmlns:a16="http://schemas.microsoft.com/office/drawing/2014/main" id="{9144B244-5051-4AA1-A888-95F3130DE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E5BC63-3442-47A1-8DF8-9F0C1FBEC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962400"/>
            <a:ext cx="8458200" cy="95891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Denk</a:t>
            </a:r>
            <a:r>
              <a:rPr lang="en-US" sz="28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sz="28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8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verzwaringsdeken</a:t>
            </a:r>
            <a:r>
              <a:rPr lang="en-US" sz="28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2800" dirty="0" err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sqeezevest</a:t>
            </a:r>
            <a:endParaRPr lang="en-US" sz="28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2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Atypical antipsychotics: overrated and overprescribed - The Pharmaceutical  Journal">
            <a:extLst>
              <a:ext uri="{FF2B5EF4-FFF2-40B4-BE49-F238E27FC236}">
                <a16:creationId xmlns:a16="http://schemas.microsoft.com/office/drawing/2014/main" id="{DFAAEB80-6668-4E9C-BEE2-EDA6FD9C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EDDB1F-A37E-4436-9136-A3AAC24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361" y="714374"/>
            <a:ext cx="9635251" cy="119062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Casus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D8146-7563-4CB2-A57E-73A8D5D6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354" y="2133600"/>
            <a:ext cx="10040458" cy="377762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2009: 9-jarige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jongen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ernstige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emotieregulatieproblemen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suïcidaliteit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automutilatie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2009-2010: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klinische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opname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ASS en depressive, start fluoxetine 10 mg,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gevolgd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dagbehandeling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2011 - 2021: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ambulante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behandeling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vaste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kinder-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jeugdpsychiater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2011 – 2012: fluoxetine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gestaakt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waarop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terugval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depressie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2012: fluoxetine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hervat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opgebouwd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tot 15 mg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2013: start risperidone 0,5 mg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ivm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woedeaanvallen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rigiditeit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2015: fluoxetine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verlaagd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mg 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2016: fluoxetine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verlaagd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mg / twee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dagen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stop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7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ED85F-E08C-4B59-8AC8-2854395B1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9" y="701552"/>
            <a:ext cx="9452299" cy="136207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Antipsychotische onderhoudsbehandeling bij volwassenen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1FE488-BF63-47FF-877F-1D1DA7CBD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2171700"/>
            <a:ext cx="9694862" cy="3739522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Schizofreniespectrumstoornis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Bipolaire stoornis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Autisme spectrum stoornis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Tic stoornissen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Agressie (o.a. bij verstandelijke beperking)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Additie bij depressie met psychotische kenmerken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Additie bij obsessief-compulsieve stoornis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10B817-16FC-4FB6-AF4D-6AD1CD08B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50" y="3076704"/>
            <a:ext cx="3419474" cy="23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Atypical antipsychotics: overrated and overprescribed - The Pharmaceutical  Journal">
            <a:extLst>
              <a:ext uri="{FF2B5EF4-FFF2-40B4-BE49-F238E27FC236}">
                <a16:creationId xmlns:a16="http://schemas.microsoft.com/office/drawing/2014/main" id="{DFAAEB80-6668-4E9C-BEE2-EDA6FD9C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EDDB1F-A37E-4436-9136-A3AAC24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361" y="714374"/>
            <a:ext cx="9635251" cy="119062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Casus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D8146-7563-4CB2-A57E-73A8D5D6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354" y="2133600"/>
            <a:ext cx="10040458" cy="377762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fluoxetine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toename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woedeaanvallen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rigiditeit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Interactie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fluoxetine (CYP2D6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remmer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toename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risperidonspiegel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verhoogd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0,75 mg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effect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Vanaf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2017: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tweemaal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vermindering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stappen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0,125 mg / 9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maanden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elke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verlaging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6 tot 12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weken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toename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prikkelbaarheid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verminderd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functioneren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hierna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spontaan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herstel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2019: 0,25 mg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2020: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gestopt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 eigen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initiatief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nieuwsgierig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eigen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kunnen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HAVO 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speciaal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onderwijs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behaald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MBO opleiding tot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chemisch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analyst</a:t>
            </a:r>
          </a:p>
        </p:txBody>
      </p:sp>
    </p:spTree>
    <p:extLst>
      <p:ext uri="{BB962C8B-B14F-4D97-AF65-F5344CB8AC3E}">
        <p14:creationId xmlns:p14="http://schemas.microsoft.com/office/powerpoint/2010/main" val="2064382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Atypical antipsychotics: overrated and overprescribed - The Pharmaceutical  Journal">
            <a:extLst>
              <a:ext uri="{FF2B5EF4-FFF2-40B4-BE49-F238E27FC236}">
                <a16:creationId xmlns:a16="http://schemas.microsoft.com/office/drawing/2014/main" id="{DFAAEB80-6668-4E9C-BEE2-EDA6FD9C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EDDB1F-A37E-4436-9136-A3AAC24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361" y="714374"/>
            <a:ext cx="9635251" cy="119062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Take home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D8146-7563-4CB2-A57E-73A8D5D6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354" y="2133600"/>
            <a:ext cx="10040458" cy="377762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Niet-medicamenteuze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behandeling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geniet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voorkeur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low, go slow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kinderen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adolescenten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ASS in het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bijzonder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startdosering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geleidelijke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opbouw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voorkomt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bijwerkingen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Langzame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geleidelijke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afbouw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AP 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terugval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voorkomen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Kinderen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adolescenten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extra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gevoelig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veranderingen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medicatie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dadelijk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hervatten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dosering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tijdelijk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(her)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optreden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klachten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dosisreductie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verlaging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volgt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adaptatie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 neurotransmitter- 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receptorniveau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nieuwe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balans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66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Atypical antipsychotics: overrated and overprescribed - The Pharmaceutical  Journal">
            <a:extLst>
              <a:ext uri="{FF2B5EF4-FFF2-40B4-BE49-F238E27FC236}">
                <a16:creationId xmlns:a16="http://schemas.microsoft.com/office/drawing/2014/main" id="{DFAAEB80-6668-4E9C-BEE2-EDA6FD9C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EDDB1F-A37E-4436-9136-A3AAC24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Take home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D8146-7563-4CB2-A57E-73A8D5D6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354" y="2133600"/>
            <a:ext cx="10040458" cy="377762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Intensieve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begeleiding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afbouw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AP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Succesvolle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afbouw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wanneer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ouders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betrokken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Psycho-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educatie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Aanleren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copingstrategieën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verbetering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regulatie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emoties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prikkels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Gezamenlijke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besluitvorming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niet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opbouw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maar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afbouw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AP</a:t>
            </a:r>
          </a:p>
        </p:txBody>
      </p:sp>
    </p:spTree>
    <p:extLst>
      <p:ext uri="{BB962C8B-B14F-4D97-AF65-F5344CB8AC3E}">
        <p14:creationId xmlns:p14="http://schemas.microsoft.com/office/powerpoint/2010/main" val="397089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ypical antipsychotics: overrated and overprescribed - The Pharmaceutical  Journal">
            <a:extLst>
              <a:ext uri="{FF2B5EF4-FFF2-40B4-BE49-F238E27FC236}">
                <a16:creationId xmlns:a16="http://schemas.microsoft.com/office/drawing/2014/main" id="{DFAAEB80-6668-4E9C-BEE2-EDA6FD9C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5" r="-1" b="16739"/>
          <a:stretch/>
        </p:blipFill>
        <p:spPr bwMode="auto">
          <a:xfrm>
            <a:off x="4485555" y="10"/>
            <a:ext cx="7706444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4B80B1C4-2F08-46FA-9DE9-BA840E218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46" r="-1" b="33458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EDDB1F-A37E-4436-9136-A3AAC24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Bedankt voor uw aandacht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CEFA746-8CD0-4ABE-BF3B-2D04704EE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1813" y="2428875"/>
            <a:ext cx="5591941" cy="2352675"/>
          </a:xfrm>
        </p:spPr>
      </p:pic>
    </p:spTree>
    <p:extLst>
      <p:ext uri="{BB962C8B-B14F-4D97-AF65-F5344CB8AC3E}">
        <p14:creationId xmlns:p14="http://schemas.microsoft.com/office/powerpoint/2010/main" val="3387796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65CE-57EC-45BE-96EC-E0872B8C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091" y="653606"/>
            <a:ext cx="8911687" cy="65418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ASS serotonine hypothese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27FDE9-A9D5-4A93-B752-9FC1381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6045" y="1825468"/>
            <a:ext cx="3810572" cy="388461"/>
          </a:xfrm>
        </p:spPr>
        <p:txBody>
          <a:bodyPr/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Klachten door gestoord serotonine: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6C3940-C68B-457D-AE5E-BF28F3ACC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9102" y="2545738"/>
            <a:ext cx="4512537" cy="335728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epressie, slapeloosheid, angst </a:t>
            </a: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epetitieve</a:t>
            </a: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compulsieve klachten</a:t>
            </a: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ociale en communicatieve problemen</a:t>
            </a:r>
          </a:p>
          <a:p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Prikkelbaarheid en agressie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454B5C-7965-4F18-A2AB-5FA5AC0A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614" y="1848347"/>
            <a:ext cx="6569471" cy="388462"/>
          </a:xfrm>
        </p:spPr>
        <p:txBody>
          <a:bodyPr/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Gestoorde serotonerge neurotransmissie: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EE9B2A1-7EFB-41A7-AC5C-644F06142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2599" y="2545738"/>
            <a:ext cx="6569471" cy="3357288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Verhoogd vóórkomen ASS bij SNPs van HTR2A-gen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Toename serotoninesynthese i.p.v. daling tussen 2-15 jaar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Serotonine-R verminderd in thalamus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Presynaptische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serotoninetransporter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(SERT) afname met verminderde opname serotonine uit de synapsspleet 																												grote serotonineschommelingen bij op- en afbouw SSRI</a:t>
            </a:r>
          </a:p>
          <a:p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E6933AF-A6E7-4C61-BF68-D26CDD3084EF}"/>
              </a:ext>
            </a:extLst>
          </p:cNvPr>
          <p:cNvSpPr txBox="1"/>
          <p:nvPr/>
        </p:nvSpPr>
        <p:spPr>
          <a:xfrm>
            <a:off x="380267" y="6305212"/>
            <a:ext cx="11431465" cy="29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Hwang BJ, Mohamed MA,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Brašić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JR. Molecular imaging of autism spectrum disorder. 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Psychiatry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2017;29(6):530-554 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A5ACA10-D573-730D-03C6-709CA31C08B1}"/>
              </a:ext>
            </a:extLst>
          </p:cNvPr>
          <p:cNvSpPr/>
          <p:nvPr/>
        </p:nvSpPr>
        <p:spPr>
          <a:xfrm>
            <a:off x="3396341" y="4460033"/>
            <a:ext cx="279919" cy="391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458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4865CE-57EC-45BE-96EC-E0872B8C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849086"/>
            <a:ext cx="6208776" cy="105591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ASS dopamine hypothese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6C3940-C68B-457D-AE5E-BF28F3ACC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332" y="1731194"/>
            <a:ext cx="6063668" cy="416166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beperkingen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stereotiep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gedrag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anhedonia,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weinig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vertraagde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reactietijd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Gestoorde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dopaminerge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neurotransmissie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mesocorticale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beloningscircuit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Polymorfismen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D3-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D4-genen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Polymorfisme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het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dopaminetransporter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(DAT)-gen (minder dopamine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heropname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presynaptisch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gevoeligheid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EPS: 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Gestoorde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dopaminerge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neurotransmissie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nigrostriatale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circuit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E6933AF-A6E7-4C61-BF68-D26CDD3084EF}"/>
              </a:ext>
            </a:extLst>
          </p:cNvPr>
          <p:cNvSpPr txBox="1"/>
          <p:nvPr/>
        </p:nvSpPr>
        <p:spPr>
          <a:xfrm>
            <a:off x="474787" y="6155268"/>
            <a:ext cx="1143146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Pavăl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D. A Dopamine Hypothesis of Autism Spectrum Disorder. Dev </a:t>
            </a:r>
            <a:r>
              <a:rPr lang="en-GB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Neurosci</a:t>
            </a:r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2017;39(5):355-360 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Neuroimaging of the dopamine/reward system in adolescent drug use | CNS  Spectrums | Cambridge Core">
            <a:extLst>
              <a:ext uri="{FF2B5EF4-FFF2-40B4-BE49-F238E27FC236}">
                <a16:creationId xmlns:a16="http://schemas.microsoft.com/office/drawing/2014/main" id="{6A0F6FD9-E930-4ACB-974B-0C450965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44" y="1772677"/>
            <a:ext cx="4069180" cy="41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6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59743C-056B-49DD-BAFA-8357EA66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830424"/>
            <a:ext cx="4055941" cy="1074576"/>
          </a:xfrm>
        </p:spPr>
        <p:txBody>
          <a:bodyPr>
            <a:normAutofit/>
          </a:bodyPr>
          <a:lstStyle/>
          <a:p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Comorbiditeit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bij ASS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A902F6-CFCE-4A76-B2E3-2EDED53F4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5911373" cy="375925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Depressie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ontoereikende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coping,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slaapproblemen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Angst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problemen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ADHD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Agressieregulatieproblemen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Tics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Psychose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789EE4B-E3E5-4901-A054-D6C4698F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61" y="904684"/>
            <a:ext cx="4281166" cy="4993195"/>
          </a:xfrm>
          <a:prstGeom prst="rect">
            <a:avLst/>
          </a:prstGeo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F0C67E2-A766-4B0B-9BEF-8CE647B77C6B}"/>
              </a:ext>
            </a:extLst>
          </p:cNvPr>
          <p:cNvSpPr txBox="1"/>
          <p:nvPr/>
        </p:nvSpPr>
        <p:spPr>
          <a:xfrm>
            <a:off x="474787" y="6155268"/>
            <a:ext cx="11431465" cy="29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Federatie Medisch Specialisten. Autismespectrumstoornis bij kinderen/jeugd (2008)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3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EFBD88-BD88-4C91-B66C-BA1DE071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802434"/>
            <a:ext cx="8192935" cy="1102566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Prevalentie psychose op kinderleeftijd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1A976C-38F5-48AF-9DEF-9CF4D710C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390767" cy="375925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Very early onset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schizofrenie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 12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jaar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1 per 40.000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onset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schizofrenie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(13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): 6 per 100.000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1C91251-B1B3-4D59-A6DF-AD2FDAE8C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5" r="34821" b="1"/>
          <a:stretch/>
        </p:blipFill>
        <p:spPr>
          <a:xfrm>
            <a:off x="6951213" y="2151445"/>
            <a:ext cx="4295667" cy="3244971"/>
          </a:xfrm>
          <a:prstGeom prst="rect">
            <a:avLst/>
          </a:prstGeo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D11DEB1-BA07-415A-984B-80A7AED3174C}"/>
              </a:ext>
            </a:extLst>
          </p:cNvPr>
          <p:cNvSpPr txBox="1"/>
          <p:nvPr/>
        </p:nvSpPr>
        <p:spPr>
          <a:xfrm>
            <a:off x="627188" y="6216290"/>
            <a:ext cx="113843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Boeing L, Murray V, Pelosi A, et al. Adolescent-onset psychosis: prevalence, needs and service provision. 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 J Psychiatry. 2007;190:18-26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7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4865CE-57EC-45BE-96EC-E0872B8C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487070" cy="1249008"/>
          </a:xfrm>
        </p:spPr>
        <p:txBody>
          <a:bodyPr>
            <a:no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Antipsychotica bij volwassenen met ASS</a:t>
            </a:r>
            <a:b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6C3940-C68B-457D-AE5E-BF28F3ACC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5574023" cy="3759253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Gevoelig brein voor medicijnen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‘Start low, go slow’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Vaker bijwerkingen bij opbouw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Vaker ontwenningsverschijnselen bij afbouw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Afbouw in kleinere stappen en/of groter interval </a:t>
            </a:r>
          </a:p>
          <a:p>
            <a:endParaRPr lang="en-US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266E3C7-044D-4E2C-B606-405C796D5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03" y="811274"/>
            <a:ext cx="6953577" cy="5249949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437EDD6-8D8D-4BA4-ABC2-A335756E19E2}"/>
              </a:ext>
            </a:extLst>
          </p:cNvPr>
          <p:cNvSpPr txBox="1"/>
          <p:nvPr/>
        </p:nvSpPr>
        <p:spPr>
          <a:xfrm>
            <a:off x="474787" y="6155268"/>
            <a:ext cx="11431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nl-NL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Federatie Medisch Specialisten. Autismespectrumstoornis bij kinderen/jeugd (2008)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5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ABE947-AD49-43FB-9D5A-DAE67A92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44" y="705496"/>
            <a:ext cx="9567154" cy="926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Antipsychotische onderhoudsbehandeling bij kinderen en jeugdigen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05180E-D768-4F26-8BC2-969DC06E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1563095"/>
            <a:ext cx="11541967" cy="45874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Met name bij ASS: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agressie (haloperidol alleen geregistreerd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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6 jaar, kortdurend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bij mentale retardatie geregistreerd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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5 jaar )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automutilatie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gedragsstoornissen (kortdurend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alleen geregistreerd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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5 jaar )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tics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angst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star en rigide gedrag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Off-label bij ASS: </a:t>
            </a:r>
          </a:p>
          <a:p>
            <a:pPr lvl="1">
              <a:lnSpc>
                <a:spcPct val="90000"/>
              </a:lnSpc>
            </a:pP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risperidon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aripiprazol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																	      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aripiprazol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pipamperon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ACAEDF-6E8B-4322-8FC8-7678B922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195" y="2365605"/>
            <a:ext cx="4335413" cy="3391168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17B26BF-B0A8-4C54-AB4D-798AD2F1015B}"/>
              </a:ext>
            </a:extLst>
          </p:cNvPr>
          <p:cNvSpPr txBox="1"/>
          <p:nvPr/>
        </p:nvSpPr>
        <p:spPr>
          <a:xfrm>
            <a:off x="474787" y="6181902"/>
            <a:ext cx="11431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Van der Zanden TM, Dierckx B, De Wildt SN. Kinderformularium.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Evidencebased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adviezen voor farmacotherapie bij kinderen. </a:t>
            </a:r>
            <a:r>
              <a:rPr lang="nl-NL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Psyfar</a:t>
            </a:r>
            <a:r>
              <a:rPr lang="nl-NL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2021;16(1):41-45</a:t>
            </a:r>
          </a:p>
        </p:txBody>
      </p:sp>
    </p:spTree>
    <p:extLst>
      <p:ext uri="{BB962C8B-B14F-4D97-AF65-F5344CB8AC3E}">
        <p14:creationId xmlns:p14="http://schemas.microsoft.com/office/powerpoint/2010/main" val="3732716011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2486</TotalTime>
  <Words>2277</Words>
  <Application>Microsoft Office PowerPoint</Application>
  <PresentationFormat>Widescreen</PresentationFormat>
  <Paragraphs>283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BlinkMacSystemFont</vt:lpstr>
      <vt:lpstr>Calibri</vt:lpstr>
      <vt:lpstr>Century Gothic</vt:lpstr>
      <vt:lpstr>Roboto</vt:lpstr>
      <vt:lpstr>Wingdings</vt:lpstr>
      <vt:lpstr>Wingdings 3</vt:lpstr>
      <vt:lpstr>Sliert</vt:lpstr>
      <vt:lpstr>Afbouw van antipsychotica bij kinderen en adolescenten</vt:lpstr>
      <vt:lpstr>Inhoud</vt:lpstr>
      <vt:lpstr>Antipsychotische onderhoudsbehandeling bij volwassenen</vt:lpstr>
      <vt:lpstr>ASS serotonine hypothese</vt:lpstr>
      <vt:lpstr>ASS dopamine hypothese</vt:lpstr>
      <vt:lpstr>Comorbiditeit bij ASS</vt:lpstr>
      <vt:lpstr>Prevalentie psychose op kinderleeftijd</vt:lpstr>
      <vt:lpstr>Antipsychotica bij volwassenen met ASS </vt:lpstr>
      <vt:lpstr>Antipsychotische onderhoudsbehandeling bij kinderen en jeugdigen</vt:lpstr>
      <vt:lpstr>Antipsychotische onderhoudsbehandeling bij kinderen en jeugdigen</vt:lpstr>
      <vt:lpstr>Monitoring bij AP bij kinderen en jeugdigen</vt:lpstr>
      <vt:lpstr>PowerPoint Presentation</vt:lpstr>
      <vt:lpstr>Hyperprolactinemie bij kinderen en jeugdigen</vt:lpstr>
      <vt:lpstr>PowerPoint Presentation</vt:lpstr>
      <vt:lpstr>PowerPoint Presentation</vt:lpstr>
      <vt:lpstr>AGG bij kinderen en jeugdigen</vt:lpstr>
      <vt:lpstr>Risicofactoren voor antipsychotica geïnduceerde gewichtstoename (AGG) bij kinderen en jeugdigen</vt:lpstr>
      <vt:lpstr>Cave bij kinderen antipsychotica</vt:lpstr>
      <vt:lpstr>PowerPoint Presentation</vt:lpstr>
      <vt:lpstr>Onderhoudsbehandeling bij volwassenen</vt:lpstr>
      <vt:lpstr>PowerPoint Presentation</vt:lpstr>
      <vt:lpstr>Dopamine supersensitiviteit</vt:lpstr>
      <vt:lpstr>Afbouw antipsychotica bij volwassenen</vt:lpstr>
      <vt:lpstr>Afbouw antipsychotica bij kinderen en jeugdigen</vt:lpstr>
      <vt:lpstr>Indiase richtlijn</vt:lpstr>
      <vt:lpstr>Indiase richtlijn</vt:lpstr>
      <vt:lpstr>Gezamenlijke besluitvorming</vt:lpstr>
      <vt:lpstr>Denk aan een verzwaringsdeken en sqeezevest</vt:lpstr>
      <vt:lpstr>Casus</vt:lpstr>
      <vt:lpstr>Casus</vt:lpstr>
      <vt:lpstr>Take home message</vt:lpstr>
      <vt:lpstr>Take home message</vt:lpstr>
      <vt:lpstr>Bedankt voor uw aandacht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Afbouw van antipsychotica bij kinderen en adolescenten</dc:title>
  <dc:creator>Selene Veerman</dc:creator>
  <cp:lastModifiedBy>Veerman, Selene</cp:lastModifiedBy>
  <cp:revision>157</cp:revision>
  <dcterms:created xsi:type="dcterms:W3CDTF">2022-01-05T15:39:06Z</dcterms:created>
  <dcterms:modified xsi:type="dcterms:W3CDTF">2022-09-16T10:00:03Z</dcterms:modified>
</cp:coreProperties>
</file>